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5"/>
    <p:restoredTop sz="94675"/>
  </p:normalViewPr>
  <p:slideViewPr>
    <p:cSldViewPr snapToGrid="0">
      <p:cViewPr varScale="1">
        <p:scale>
          <a:sx n="105" d="100"/>
          <a:sy n="105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2E74C-27FF-483E-9B25-929F543E70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92008D-D64F-428C-AABF-C7A28A7F83D7}">
      <dgm:prSet/>
      <dgm:spPr/>
      <dgm:t>
        <a:bodyPr/>
        <a:lstStyle/>
        <a:p>
          <a:r>
            <a:rPr lang="fr-FR" dirty="0"/>
            <a:t>Un thème de camp trop cool </a:t>
          </a:r>
          <a:endParaRPr lang="en-US" dirty="0"/>
        </a:p>
      </dgm:t>
    </dgm:pt>
    <dgm:pt modelId="{7F90DFCB-7B9E-4470-B5A7-8DD75EF07704}" type="parTrans" cxnId="{3D29D639-1DFD-41AB-98F7-A333613114D7}">
      <dgm:prSet/>
      <dgm:spPr/>
      <dgm:t>
        <a:bodyPr/>
        <a:lstStyle/>
        <a:p>
          <a:endParaRPr lang="en-US"/>
        </a:p>
      </dgm:t>
    </dgm:pt>
    <dgm:pt modelId="{0C417E32-A398-48E1-AD69-0778D19FDFBD}" type="sibTrans" cxnId="{3D29D639-1DFD-41AB-98F7-A333613114D7}">
      <dgm:prSet/>
      <dgm:spPr/>
      <dgm:t>
        <a:bodyPr/>
        <a:lstStyle/>
        <a:p>
          <a:endParaRPr lang="en-US"/>
        </a:p>
      </dgm:t>
    </dgm:pt>
    <dgm:pt modelId="{6A2D7D1B-FB0C-467F-9FB5-83B7863A4974}">
      <dgm:prSet/>
      <dgm:spPr/>
      <dgm:t>
        <a:bodyPr/>
        <a:lstStyle/>
        <a:p>
          <a:r>
            <a:rPr lang="fr-FR"/>
            <a:t>(Re)découvrir cet univers qui fait vibrer une génération entière</a:t>
          </a:r>
          <a:endParaRPr lang="en-US"/>
        </a:p>
      </dgm:t>
    </dgm:pt>
    <dgm:pt modelId="{B54A1D9F-42BE-4351-8583-112F6AC6BE56}" type="parTrans" cxnId="{E479A730-1B57-4BE6-9C80-6B1A7645AEB7}">
      <dgm:prSet/>
      <dgm:spPr/>
      <dgm:t>
        <a:bodyPr/>
        <a:lstStyle/>
        <a:p>
          <a:endParaRPr lang="en-US"/>
        </a:p>
      </dgm:t>
    </dgm:pt>
    <dgm:pt modelId="{0E81C231-62D9-43D6-A1B7-2A07B0416BF6}" type="sibTrans" cxnId="{E479A730-1B57-4BE6-9C80-6B1A7645AEB7}">
      <dgm:prSet/>
      <dgm:spPr/>
      <dgm:t>
        <a:bodyPr/>
        <a:lstStyle/>
        <a:p>
          <a:endParaRPr lang="en-US"/>
        </a:p>
      </dgm:t>
    </dgm:pt>
    <dgm:pt modelId="{B2123352-1360-4533-A4F0-1EFB65E8988A}">
      <dgm:prSet/>
      <dgm:spPr/>
      <dgm:t>
        <a:bodyPr/>
        <a:lstStyle/>
        <a:p>
          <a:r>
            <a:rPr lang="fr-FR" dirty="0"/>
            <a:t>Une chance de se débarrasser de vos enfants pendant 15 jours voire plus si arrangement… </a:t>
          </a:r>
          <a:endParaRPr lang="en-US" dirty="0"/>
        </a:p>
      </dgm:t>
    </dgm:pt>
    <dgm:pt modelId="{1DCAC958-DBBC-47AF-8AFD-300E16963AEA}" type="parTrans" cxnId="{9EB31B7E-74D4-4FC1-91B4-B2D33A275A29}">
      <dgm:prSet/>
      <dgm:spPr/>
      <dgm:t>
        <a:bodyPr/>
        <a:lstStyle/>
        <a:p>
          <a:endParaRPr lang="en-US"/>
        </a:p>
      </dgm:t>
    </dgm:pt>
    <dgm:pt modelId="{7DEC6B45-0D1C-42CD-82AE-DCFC1C3B203C}" type="sibTrans" cxnId="{9EB31B7E-74D4-4FC1-91B4-B2D33A275A29}">
      <dgm:prSet/>
      <dgm:spPr/>
      <dgm:t>
        <a:bodyPr/>
        <a:lstStyle/>
        <a:p>
          <a:endParaRPr lang="en-US"/>
        </a:p>
      </dgm:t>
    </dgm:pt>
    <dgm:pt modelId="{97F7EEEC-BFF5-F440-B52F-E703D174F3F6}" type="pres">
      <dgm:prSet presAssocID="{2E02E74C-27FF-483E-9B25-929F543E7094}" presName="linear" presStyleCnt="0">
        <dgm:presLayoutVars>
          <dgm:animLvl val="lvl"/>
          <dgm:resizeHandles val="exact"/>
        </dgm:presLayoutVars>
      </dgm:prSet>
      <dgm:spPr/>
    </dgm:pt>
    <dgm:pt modelId="{C4FAF11B-A4A8-BC49-BFF1-BFC29BA89EAD}" type="pres">
      <dgm:prSet presAssocID="{5192008D-D64F-428C-AABF-C7A28A7F83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917A8D-E81F-2147-8D82-837656179EC0}" type="pres">
      <dgm:prSet presAssocID="{0C417E32-A398-48E1-AD69-0778D19FDFBD}" presName="spacer" presStyleCnt="0"/>
      <dgm:spPr/>
    </dgm:pt>
    <dgm:pt modelId="{80DA5579-1A11-E041-9701-68C19B69B0F1}" type="pres">
      <dgm:prSet presAssocID="{6A2D7D1B-FB0C-467F-9FB5-83B7863A49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7FB087-B04B-0B45-910C-F87B31848BBF}" type="pres">
      <dgm:prSet presAssocID="{0E81C231-62D9-43D6-A1B7-2A07B0416BF6}" presName="spacer" presStyleCnt="0"/>
      <dgm:spPr/>
    </dgm:pt>
    <dgm:pt modelId="{02EDA4D3-027A-C549-B3EF-60074D11E42E}" type="pres">
      <dgm:prSet presAssocID="{B2123352-1360-4533-A4F0-1EFB65E898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9A730-1B57-4BE6-9C80-6B1A7645AEB7}" srcId="{2E02E74C-27FF-483E-9B25-929F543E7094}" destId="{6A2D7D1B-FB0C-467F-9FB5-83B7863A4974}" srcOrd="1" destOrd="0" parTransId="{B54A1D9F-42BE-4351-8583-112F6AC6BE56}" sibTransId="{0E81C231-62D9-43D6-A1B7-2A07B0416BF6}"/>
    <dgm:cxn modelId="{3D29D639-1DFD-41AB-98F7-A333613114D7}" srcId="{2E02E74C-27FF-483E-9B25-929F543E7094}" destId="{5192008D-D64F-428C-AABF-C7A28A7F83D7}" srcOrd="0" destOrd="0" parTransId="{7F90DFCB-7B9E-4470-B5A7-8DD75EF07704}" sibTransId="{0C417E32-A398-48E1-AD69-0778D19FDFBD}"/>
    <dgm:cxn modelId="{5B71586D-A003-A446-BD64-067582CAED19}" type="presOf" srcId="{5192008D-D64F-428C-AABF-C7A28A7F83D7}" destId="{C4FAF11B-A4A8-BC49-BFF1-BFC29BA89EAD}" srcOrd="0" destOrd="0" presId="urn:microsoft.com/office/officeart/2005/8/layout/vList2"/>
    <dgm:cxn modelId="{9EB31B7E-74D4-4FC1-91B4-B2D33A275A29}" srcId="{2E02E74C-27FF-483E-9B25-929F543E7094}" destId="{B2123352-1360-4533-A4F0-1EFB65E8988A}" srcOrd="2" destOrd="0" parTransId="{1DCAC958-DBBC-47AF-8AFD-300E16963AEA}" sibTransId="{7DEC6B45-0D1C-42CD-82AE-DCFC1C3B203C}"/>
    <dgm:cxn modelId="{15D60280-FAEE-EA4A-AA88-7171E5AEF78A}" type="presOf" srcId="{2E02E74C-27FF-483E-9B25-929F543E7094}" destId="{97F7EEEC-BFF5-F440-B52F-E703D174F3F6}" srcOrd="0" destOrd="0" presId="urn:microsoft.com/office/officeart/2005/8/layout/vList2"/>
    <dgm:cxn modelId="{C9E4F1AF-82D3-D747-9506-01FB6AE4FE08}" type="presOf" srcId="{6A2D7D1B-FB0C-467F-9FB5-83B7863A4974}" destId="{80DA5579-1A11-E041-9701-68C19B69B0F1}" srcOrd="0" destOrd="0" presId="urn:microsoft.com/office/officeart/2005/8/layout/vList2"/>
    <dgm:cxn modelId="{308F9EDF-6DF9-504D-9B62-066F37FAC8FC}" type="presOf" srcId="{B2123352-1360-4533-A4F0-1EFB65E8988A}" destId="{02EDA4D3-027A-C549-B3EF-60074D11E42E}" srcOrd="0" destOrd="0" presId="urn:microsoft.com/office/officeart/2005/8/layout/vList2"/>
    <dgm:cxn modelId="{9D454E2A-9CB3-3E4E-94F8-176321BB5D9E}" type="presParOf" srcId="{97F7EEEC-BFF5-F440-B52F-E703D174F3F6}" destId="{C4FAF11B-A4A8-BC49-BFF1-BFC29BA89EAD}" srcOrd="0" destOrd="0" presId="urn:microsoft.com/office/officeart/2005/8/layout/vList2"/>
    <dgm:cxn modelId="{87DD8829-BAD3-0945-92FC-DE549E08CBF0}" type="presParOf" srcId="{97F7EEEC-BFF5-F440-B52F-E703D174F3F6}" destId="{76917A8D-E81F-2147-8D82-837656179EC0}" srcOrd="1" destOrd="0" presId="urn:microsoft.com/office/officeart/2005/8/layout/vList2"/>
    <dgm:cxn modelId="{CB92A0DC-5D46-D44F-957A-C1523768EC4E}" type="presParOf" srcId="{97F7EEEC-BFF5-F440-B52F-E703D174F3F6}" destId="{80DA5579-1A11-E041-9701-68C19B69B0F1}" srcOrd="2" destOrd="0" presId="urn:microsoft.com/office/officeart/2005/8/layout/vList2"/>
    <dgm:cxn modelId="{22B2929E-80F4-8744-B8A8-8A28468290C5}" type="presParOf" srcId="{97F7EEEC-BFF5-F440-B52F-E703D174F3F6}" destId="{0C7FB087-B04B-0B45-910C-F87B31848BBF}" srcOrd="3" destOrd="0" presId="urn:microsoft.com/office/officeart/2005/8/layout/vList2"/>
    <dgm:cxn modelId="{7F356598-F3A6-D54A-95F1-6649443FCF0A}" type="presParOf" srcId="{97F7EEEC-BFF5-F440-B52F-E703D174F3F6}" destId="{02EDA4D3-027A-C549-B3EF-60074D11E4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F2A8A-A26E-4706-9FC2-E99F926F5FE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26C21DD-96D9-4B82-B21C-6261730324CD}">
      <dgm:prSet/>
      <dgm:spPr/>
      <dgm:t>
        <a:bodyPr/>
        <a:lstStyle/>
        <a:p>
          <a:pPr>
            <a:defRPr b="1"/>
          </a:pPr>
          <a:r>
            <a:rPr lang="fr-FR"/>
            <a:t>Pour le Pré-camp : </a:t>
          </a:r>
          <a:endParaRPr lang="en-US"/>
        </a:p>
      </dgm:t>
    </dgm:pt>
    <dgm:pt modelId="{2274D510-8FE9-43BF-8573-B5B44AECD994}" type="parTrans" cxnId="{406EBFFA-7728-47D5-AEE6-34AC1ABB42B6}">
      <dgm:prSet/>
      <dgm:spPr/>
      <dgm:t>
        <a:bodyPr/>
        <a:lstStyle/>
        <a:p>
          <a:endParaRPr lang="en-US"/>
        </a:p>
      </dgm:t>
    </dgm:pt>
    <dgm:pt modelId="{02467304-2D4B-4E55-947C-FE55E1718E69}" type="sibTrans" cxnId="{406EBFFA-7728-47D5-AEE6-34AC1ABB42B6}">
      <dgm:prSet/>
      <dgm:spPr/>
      <dgm:t>
        <a:bodyPr/>
        <a:lstStyle/>
        <a:p>
          <a:endParaRPr lang="en-US"/>
        </a:p>
      </dgm:t>
    </dgm:pt>
    <dgm:pt modelId="{4619EA86-C2F3-4AB1-B1B4-8481E62BCC82}">
      <dgm:prSet/>
      <dgm:spPr/>
      <dgm:t>
        <a:bodyPr/>
        <a:lstStyle/>
        <a:p>
          <a:r>
            <a:rPr lang="fr-FR"/>
            <a:t>Rdv le </a:t>
          </a:r>
          <a:r>
            <a:rPr lang="fr-FR" u="sng"/>
            <a:t>26 juillet à 7h </a:t>
          </a:r>
          <a:r>
            <a:rPr lang="fr-FR"/>
            <a:t>à Joli-Jean</a:t>
          </a:r>
          <a:endParaRPr lang="en-US"/>
        </a:p>
      </dgm:t>
    </dgm:pt>
    <dgm:pt modelId="{41CC01EE-67F4-4EEB-8D61-9A30E1DEFF75}" type="parTrans" cxnId="{3FECE0C9-ED2D-40C6-A108-067AE35DE840}">
      <dgm:prSet/>
      <dgm:spPr/>
      <dgm:t>
        <a:bodyPr/>
        <a:lstStyle/>
        <a:p>
          <a:endParaRPr lang="en-US"/>
        </a:p>
      </dgm:t>
    </dgm:pt>
    <dgm:pt modelId="{67B4EF9A-891D-4D32-B14A-D131C8AC2E91}" type="sibTrans" cxnId="{3FECE0C9-ED2D-40C6-A108-067AE35DE840}">
      <dgm:prSet/>
      <dgm:spPr/>
      <dgm:t>
        <a:bodyPr/>
        <a:lstStyle/>
        <a:p>
          <a:endParaRPr lang="en-US"/>
        </a:p>
      </dgm:t>
    </dgm:pt>
    <dgm:pt modelId="{E89ECD2C-0BDE-4AA8-9165-570F62346CB0}">
      <dgm:prSet/>
      <dgm:spPr/>
      <dgm:t>
        <a:bodyPr/>
        <a:lstStyle/>
        <a:p>
          <a:r>
            <a:rPr lang="fr-FR"/>
            <a:t>Chargement du camion à Joli-Jean et au local</a:t>
          </a:r>
          <a:endParaRPr lang="en-US"/>
        </a:p>
      </dgm:t>
    </dgm:pt>
    <dgm:pt modelId="{5D72F172-23BF-4C50-8D01-50F32E8E963D}" type="parTrans" cxnId="{CBCE7E04-18AB-404C-8113-A930F17A27A7}">
      <dgm:prSet/>
      <dgm:spPr/>
      <dgm:t>
        <a:bodyPr/>
        <a:lstStyle/>
        <a:p>
          <a:endParaRPr lang="en-US"/>
        </a:p>
      </dgm:t>
    </dgm:pt>
    <dgm:pt modelId="{21F5144D-8105-4741-BB0D-1209D01D51E5}" type="sibTrans" cxnId="{CBCE7E04-18AB-404C-8113-A930F17A27A7}">
      <dgm:prSet/>
      <dgm:spPr/>
      <dgm:t>
        <a:bodyPr/>
        <a:lstStyle/>
        <a:p>
          <a:endParaRPr lang="en-US"/>
        </a:p>
      </dgm:t>
    </dgm:pt>
    <dgm:pt modelId="{12989DE5-66F4-43A7-8154-9D0DC26D3AE5}">
      <dgm:prSet/>
      <dgm:spPr/>
      <dgm:t>
        <a:bodyPr/>
        <a:lstStyle/>
        <a:p>
          <a:r>
            <a:rPr lang="fr-FR"/>
            <a:t>Direction Nannine et la prairie (Ostiches)</a:t>
          </a:r>
          <a:endParaRPr lang="en-US"/>
        </a:p>
      </dgm:t>
    </dgm:pt>
    <dgm:pt modelId="{73A4B5D9-3799-402B-9C3F-1FA3C6405720}" type="parTrans" cxnId="{6D5310CC-EAC8-4C26-9835-AB80D0218DC5}">
      <dgm:prSet/>
      <dgm:spPr/>
      <dgm:t>
        <a:bodyPr/>
        <a:lstStyle/>
        <a:p>
          <a:endParaRPr lang="en-US"/>
        </a:p>
      </dgm:t>
    </dgm:pt>
    <dgm:pt modelId="{2C9871A1-8878-4C24-B4B4-6E689A7824AE}" type="sibTrans" cxnId="{6D5310CC-EAC8-4C26-9835-AB80D0218DC5}">
      <dgm:prSet/>
      <dgm:spPr/>
      <dgm:t>
        <a:bodyPr/>
        <a:lstStyle/>
        <a:p>
          <a:endParaRPr lang="en-US"/>
        </a:p>
      </dgm:t>
    </dgm:pt>
    <dgm:pt modelId="{2F072DA6-C273-4A22-BA3F-E8215719283F}">
      <dgm:prSet/>
      <dgm:spPr/>
      <dgm:t>
        <a:bodyPr/>
        <a:lstStyle/>
        <a:p>
          <a:pPr>
            <a:defRPr b="1"/>
          </a:pPr>
          <a:r>
            <a:rPr lang="fr-FR"/>
            <a:t>Pour le camp : </a:t>
          </a:r>
          <a:endParaRPr lang="en-US"/>
        </a:p>
      </dgm:t>
    </dgm:pt>
    <dgm:pt modelId="{1E0E4F51-7E6E-479E-8975-A6EDF1EB62DB}" type="parTrans" cxnId="{065C9190-7522-4A9E-AF49-06A4C82FDA68}">
      <dgm:prSet/>
      <dgm:spPr/>
      <dgm:t>
        <a:bodyPr/>
        <a:lstStyle/>
        <a:p>
          <a:endParaRPr lang="en-US"/>
        </a:p>
      </dgm:t>
    </dgm:pt>
    <dgm:pt modelId="{A5225078-F413-42DF-A5A6-257925E7AB86}" type="sibTrans" cxnId="{065C9190-7522-4A9E-AF49-06A4C82FDA68}">
      <dgm:prSet/>
      <dgm:spPr/>
      <dgm:t>
        <a:bodyPr/>
        <a:lstStyle/>
        <a:p>
          <a:endParaRPr lang="en-US"/>
        </a:p>
      </dgm:t>
    </dgm:pt>
    <dgm:pt modelId="{5DDAF949-777E-45DA-B8F9-780E891A6AC0}">
      <dgm:prSet/>
      <dgm:spPr/>
      <dgm:t>
        <a:bodyPr/>
        <a:lstStyle/>
        <a:p>
          <a:r>
            <a:rPr lang="fr-FR"/>
            <a:t>Rdv sur la prairie (chemin des prés de Pidebecq) le </a:t>
          </a:r>
          <a:r>
            <a:rPr lang="fr-FR" u="sng"/>
            <a:t>30 juillet à 10h</a:t>
          </a:r>
          <a:r>
            <a:rPr lang="fr-FR"/>
            <a:t>.</a:t>
          </a:r>
          <a:endParaRPr lang="en-US"/>
        </a:p>
      </dgm:t>
    </dgm:pt>
    <dgm:pt modelId="{5860DBEF-E46D-4A90-92CC-B489DC40EE3F}" type="parTrans" cxnId="{49BFCA9B-97DA-4E29-A5BE-73B2C7FA8E06}">
      <dgm:prSet/>
      <dgm:spPr/>
      <dgm:t>
        <a:bodyPr/>
        <a:lstStyle/>
        <a:p>
          <a:endParaRPr lang="en-US"/>
        </a:p>
      </dgm:t>
    </dgm:pt>
    <dgm:pt modelId="{04D9A957-94F0-4253-A8FB-51845173CDF4}" type="sibTrans" cxnId="{49BFCA9B-97DA-4E29-A5BE-73B2C7FA8E06}">
      <dgm:prSet/>
      <dgm:spPr/>
      <dgm:t>
        <a:bodyPr/>
        <a:lstStyle/>
        <a:p>
          <a:endParaRPr lang="en-US"/>
        </a:p>
      </dgm:t>
    </dgm:pt>
    <dgm:pt modelId="{59073BD9-7892-4E7B-8C0A-C3C89DB8E4FA}">
      <dgm:prSet/>
      <dgm:spPr/>
      <dgm:t>
        <a:bodyPr/>
        <a:lstStyle/>
        <a:p>
          <a:r>
            <a:rPr lang="fr-FR"/>
            <a:t>Fin du camp le </a:t>
          </a:r>
          <a:r>
            <a:rPr lang="fr-FR" u="sng"/>
            <a:t>11 août à 12h </a:t>
          </a:r>
          <a:endParaRPr lang="en-US"/>
        </a:p>
      </dgm:t>
    </dgm:pt>
    <dgm:pt modelId="{E8DBB952-BF5B-4F0A-8472-6D1E6F1773AB}" type="parTrans" cxnId="{57110878-0C96-4277-AEB2-31268113000B}">
      <dgm:prSet/>
      <dgm:spPr/>
      <dgm:t>
        <a:bodyPr/>
        <a:lstStyle/>
        <a:p>
          <a:endParaRPr lang="en-US"/>
        </a:p>
      </dgm:t>
    </dgm:pt>
    <dgm:pt modelId="{363F2D10-D223-45A0-AA61-29A642B01307}" type="sibTrans" cxnId="{57110878-0C96-4277-AEB2-31268113000B}">
      <dgm:prSet/>
      <dgm:spPr/>
      <dgm:t>
        <a:bodyPr/>
        <a:lstStyle/>
        <a:p>
          <a:endParaRPr lang="en-US"/>
        </a:p>
      </dgm:t>
    </dgm:pt>
    <dgm:pt modelId="{1059B954-F39C-4235-8561-07DCF7E94CE2}">
      <dgm:prSet/>
      <dgm:spPr/>
      <dgm:t>
        <a:bodyPr/>
        <a:lstStyle/>
        <a:p>
          <a:r>
            <a:rPr lang="fr-FR"/>
            <a:t>BBQ de fin de camp dans la foulée </a:t>
          </a:r>
          <a:endParaRPr lang="en-US"/>
        </a:p>
      </dgm:t>
    </dgm:pt>
    <dgm:pt modelId="{07CAB2A1-8591-442B-8DBE-4DC0C538170E}" type="parTrans" cxnId="{F83E2DFD-C9A5-4DC6-8410-08790FCE366D}">
      <dgm:prSet/>
      <dgm:spPr/>
      <dgm:t>
        <a:bodyPr/>
        <a:lstStyle/>
        <a:p>
          <a:endParaRPr lang="en-US"/>
        </a:p>
      </dgm:t>
    </dgm:pt>
    <dgm:pt modelId="{7FAAF1AC-A9D8-4DC9-8366-748EF46F8F34}" type="sibTrans" cxnId="{F83E2DFD-C9A5-4DC6-8410-08790FCE366D}">
      <dgm:prSet/>
      <dgm:spPr/>
      <dgm:t>
        <a:bodyPr/>
        <a:lstStyle/>
        <a:p>
          <a:endParaRPr lang="en-US"/>
        </a:p>
      </dgm:t>
    </dgm:pt>
    <dgm:pt modelId="{9F1E2ACC-8DF5-40A1-97C7-C9FE03156560}">
      <dgm:prSet/>
      <dgm:spPr/>
      <dgm:t>
        <a:bodyPr/>
        <a:lstStyle/>
        <a:p>
          <a:pPr>
            <a:defRPr b="1"/>
          </a:pPr>
          <a:r>
            <a:rPr lang="fr-FR"/>
            <a:t>Après le camp : </a:t>
          </a:r>
          <a:endParaRPr lang="en-US"/>
        </a:p>
      </dgm:t>
    </dgm:pt>
    <dgm:pt modelId="{E86CE9D3-A60A-43C8-A84A-4238041E6633}" type="parTrans" cxnId="{32D0A7EE-5AFE-4BCD-A0C4-3AE0385D6994}">
      <dgm:prSet/>
      <dgm:spPr/>
      <dgm:t>
        <a:bodyPr/>
        <a:lstStyle/>
        <a:p>
          <a:endParaRPr lang="en-US"/>
        </a:p>
      </dgm:t>
    </dgm:pt>
    <dgm:pt modelId="{B7328FF6-F9E6-4E29-ACD4-247D9587489D}" type="sibTrans" cxnId="{32D0A7EE-5AFE-4BCD-A0C4-3AE0385D6994}">
      <dgm:prSet/>
      <dgm:spPr/>
      <dgm:t>
        <a:bodyPr/>
        <a:lstStyle/>
        <a:p>
          <a:endParaRPr lang="en-US"/>
        </a:p>
      </dgm:t>
    </dgm:pt>
    <dgm:pt modelId="{989E639C-5AB7-48D9-A25D-9ADDF9867BF5}">
      <dgm:prSet/>
      <dgm:spPr/>
      <dgm:t>
        <a:bodyPr/>
        <a:lstStyle/>
        <a:p>
          <a:r>
            <a:rPr lang="fr-FR"/>
            <a:t>Déchargement du camion vers </a:t>
          </a:r>
          <a:r>
            <a:rPr lang="fr-FR" u="sng"/>
            <a:t>13h</a:t>
          </a:r>
          <a:r>
            <a:rPr lang="fr-FR"/>
            <a:t> au local le </a:t>
          </a:r>
          <a:r>
            <a:rPr lang="fr-FR" u="sng"/>
            <a:t>12 août </a:t>
          </a:r>
          <a:endParaRPr lang="en-US"/>
        </a:p>
      </dgm:t>
    </dgm:pt>
    <dgm:pt modelId="{5572A364-0CC0-4457-B236-BEF0CDDB1813}" type="parTrans" cxnId="{507D0871-6705-4747-BC85-9315A760B31E}">
      <dgm:prSet/>
      <dgm:spPr/>
      <dgm:t>
        <a:bodyPr/>
        <a:lstStyle/>
        <a:p>
          <a:endParaRPr lang="en-US"/>
        </a:p>
      </dgm:t>
    </dgm:pt>
    <dgm:pt modelId="{BE416686-5813-4A2E-9A3F-6B22E099FC1A}" type="sibTrans" cxnId="{507D0871-6705-4747-BC85-9315A760B31E}">
      <dgm:prSet/>
      <dgm:spPr/>
      <dgm:t>
        <a:bodyPr/>
        <a:lstStyle/>
        <a:p>
          <a:endParaRPr lang="en-US"/>
        </a:p>
      </dgm:t>
    </dgm:pt>
    <dgm:pt modelId="{8854F41D-77D4-43F7-8470-9FF207B7C61C}" type="pres">
      <dgm:prSet presAssocID="{B17F2A8A-A26E-4706-9FC2-E99F926F5FED}" presName="root" presStyleCnt="0">
        <dgm:presLayoutVars>
          <dgm:dir/>
          <dgm:resizeHandles val="exact"/>
        </dgm:presLayoutVars>
      </dgm:prSet>
      <dgm:spPr/>
    </dgm:pt>
    <dgm:pt modelId="{EF4F2806-86B9-4275-8742-89D153B49D91}" type="pres">
      <dgm:prSet presAssocID="{C26C21DD-96D9-4B82-B21C-6261730324CD}" presName="compNode" presStyleCnt="0"/>
      <dgm:spPr/>
    </dgm:pt>
    <dgm:pt modelId="{DDF4EF5B-51CD-48F5-99C1-FC652A8FEFE0}" type="pres">
      <dgm:prSet presAssocID="{C26C21DD-96D9-4B82-B21C-6261730324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F0A40827-11ED-4DB8-88F5-68A022087623}" type="pres">
      <dgm:prSet presAssocID="{C26C21DD-96D9-4B82-B21C-6261730324CD}" presName="iconSpace" presStyleCnt="0"/>
      <dgm:spPr/>
    </dgm:pt>
    <dgm:pt modelId="{723BCA37-11DE-411D-840B-CCE6A3A4FCCF}" type="pres">
      <dgm:prSet presAssocID="{C26C21DD-96D9-4B82-B21C-6261730324CD}" presName="parTx" presStyleLbl="revTx" presStyleIdx="0" presStyleCnt="6">
        <dgm:presLayoutVars>
          <dgm:chMax val="0"/>
          <dgm:chPref val="0"/>
        </dgm:presLayoutVars>
      </dgm:prSet>
      <dgm:spPr/>
    </dgm:pt>
    <dgm:pt modelId="{6D7E076F-8274-48DC-8018-3CB07A88CC68}" type="pres">
      <dgm:prSet presAssocID="{C26C21DD-96D9-4B82-B21C-6261730324CD}" presName="txSpace" presStyleCnt="0"/>
      <dgm:spPr/>
    </dgm:pt>
    <dgm:pt modelId="{3606E1BD-276B-4960-996A-4147102081B9}" type="pres">
      <dgm:prSet presAssocID="{C26C21DD-96D9-4B82-B21C-6261730324CD}" presName="desTx" presStyleLbl="revTx" presStyleIdx="1" presStyleCnt="6">
        <dgm:presLayoutVars/>
      </dgm:prSet>
      <dgm:spPr/>
    </dgm:pt>
    <dgm:pt modelId="{CA02E15C-BBBD-4FEC-9AAF-1C4FA3515FB4}" type="pres">
      <dgm:prSet presAssocID="{02467304-2D4B-4E55-947C-FE55E1718E69}" presName="sibTrans" presStyleCnt="0"/>
      <dgm:spPr/>
    </dgm:pt>
    <dgm:pt modelId="{D2C17997-9BA9-41E0-997C-D2C26653A19E}" type="pres">
      <dgm:prSet presAssocID="{2F072DA6-C273-4A22-BA3F-E8215719283F}" presName="compNode" presStyleCnt="0"/>
      <dgm:spPr/>
    </dgm:pt>
    <dgm:pt modelId="{DE3FB3F3-8ED3-4D11-A30D-14F3617ACF9D}" type="pres">
      <dgm:prSet presAssocID="{2F072DA6-C273-4A22-BA3F-E821571928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0779BC25-7496-41C7-A09A-22971739F370}" type="pres">
      <dgm:prSet presAssocID="{2F072DA6-C273-4A22-BA3F-E8215719283F}" presName="iconSpace" presStyleCnt="0"/>
      <dgm:spPr/>
    </dgm:pt>
    <dgm:pt modelId="{AADF9E0F-FF13-421A-AE80-8D12B784DA48}" type="pres">
      <dgm:prSet presAssocID="{2F072DA6-C273-4A22-BA3F-E8215719283F}" presName="parTx" presStyleLbl="revTx" presStyleIdx="2" presStyleCnt="6">
        <dgm:presLayoutVars>
          <dgm:chMax val="0"/>
          <dgm:chPref val="0"/>
        </dgm:presLayoutVars>
      </dgm:prSet>
      <dgm:spPr/>
    </dgm:pt>
    <dgm:pt modelId="{C05818FF-C9D4-4DE7-8E80-0A1392EF4473}" type="pres">
      <dgm:prSet presAssocID="{2F072DA6-C273-4A22-BA3F-E8215719283F}" presName="txSpace" presStyleCnt="0"/>
      <dgm:spPr/>
    </dgm:pt>
    <dgm:pt modelId="{37AF64DD-2930-40E7-A61B-CC0BC1F38813}" type="pres">
      <dgm:prSet presAssocID="{2F072DA6-C273-4A22-BA3F-E8215719283F}" presName="desTx" presStyleLbl="revTx" presStyleIdx="3" presStyleCnt="6">
        <dgm:presLayoutVars/>
      </dgm:prSet>
      <dgm:spPr/>
    </dgm:pt>
    <dgm:pt modelId="{B44DCF6A-B7F1-443A-B6BF-C36905357160}" type="pres">
      <dgm:prSet presAssocID="{A5225078-F413-42DF-A5A6-257925E7AB86}" presName="sibTrans" presStyleCnt="0"/>
      <dgm:spPr/>
    </dgm:pt>
    <dgm:pt modelId="{F0FE4513-17DD-424E-92C5-D1B7D7E59374}" type="pres">
      <dgm:prSet presAssocID="{9F1E2ACC-8DF5-40A1-97C7-C9FE03156560}" presName="compNode" presStyleCnt="0"/>
      <dgm:spPr/>
    </dgm:pt>
    <dgm:pt modelId="{24743C54-E2CC-4A6B-82DD-21D88F2A0239}" type="pres">
      <dgm:prSet presAssocID="{9F1E2ACC-8DF5-40A1-97C7-C9FE031565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on"/>
        </a:ext>
      </dgm:extLst>
    </dgm:pt>
    <dgm:pt modelId="{4E06301A-070D-4283-A110-4F818F733190}" type="pres">
      <dgm:prSet presAssocID="{9F1E2ACC-8DF5-40A1-97C7-C9FE03156560}" presName="iconSpace" presStyleCnt="0"/>
      <dgm:spPr/>
    </dgm:pt>
    <dgm:pt modelId="{569D89AF-6FF1-4BC1-AA89-EFE4609443C3}" type="pres">
      <dgm:prSet presAssocID="{9F1E2ACC-8DF5-40A1-97C7-C9FE03156560}" presName="parTx" presStyleLbl="revTx" presStyleIdx="4" presStyleCnt="6">
        <dgm:presLayoutVars>
          <dgm:chMax val="0"/>
          <dgm:chPref val="0"/>
        </dgm:presLayoutVars>
      </dgm:prSet>
      <dgm:spPr/>
    </dgm:pt>
    <dgm:pt modelId="{7A9EBD9E-A15A-491B-BAEB-F96405369030}" type="pres">
      <dgm:prSet presAssocID="{9F1E2ACC-8DF5-40A1-97C7-C9FE03156560}" presName="txSpace" presStyleCnt="0"/>
      <dgm:spPr/>
    </dgm:pt>
    <dgm:pt modelId="{612EFEF0-CD43-49C0-B428-C19D110EDA6C}" type="pres">
      <dgm:prSet presAssocID="{9F1E2ACC-8DF5-40A1-97C7-C9FE03156560}" presName="desTx" presStyleLbl="revTx" presStyleIdx="5" presStyleCnt="6">
        <dgm:presLayoutVars/>
      </dgm:prSet>
      <dgm:spPr/>
    </dgm:pt>
  </dgm:ptLst>
  <dgm:cxnLst>
    <dgm:cxn modelId="{CBCE7E04-18AB-404C-8113-A930F17A27A7}" srcId="{C26C21DD-96D9-4B82-B21C-6261730324CD}" destId="{E89ECD2C-0BDE-4AA8-9165-570F62346CB0}" srcOrd="1" destOrd="0" parTransId="{5D72F172-23BF-4C50-8D01-50F32E8E963D}" sibTransId="{21F5144D-8105-4741-BB0D-1209D01D51E5}"/>
    <dgm:cxn modelId="{D223521D-BD13-486D-AB9C-AAD67685E531}" type="presOf" srcId="{12989DE5-66F4-43A7-8154-9D0DC26D3AE5}" destId="{3606E1BD-276B-4960-996A-4147102081B9}" srcOrd="0" destOrd="2" presId="urn:microsoft.com/office/officeart/2018/5/layout/CenteredIconLabelDescriptionList"/>
    <dgm:cxn modelId="{BA374E26-4F79-4507-A975-CD61D74A0FD6}" type="presOf" srcId="{5DDAF949-777E-45DA-B8F9-780E891A6AC0}" destId="{37AF64DD-2930-40E7-A61B-CC0BC1F38813}" srcOrd="0" destOrd="0" presId="urn:microsoft.com/office/officeart/2018/5/layout/CenteredIconLabelDescriptionList"/>
    <dgm:cxn modelId="{E9904548-42C2-4B3C-8E16-CE9A84867D9F}" type="presOf" srcId="{4619EA86-C2F3-4AB1-B1B4-8481E62BCC82}" destId="{3606E1BD-276B-4960-996A-4147102081B9}" srcOrd="0" destOrd="0" presId="urn:microsoft.com/office/officeart/2018/5/layout/CenteredIconLabelDescriptionList"/>
    <dgm:cxn modelId="{8BC0BD48-487B-46BA-8015-82039D92C0EE}" type="presOf" srcId="{59073BD9-7892-4E7B-8C0A-C3C89DB8E4FA}" destId="{37AF64DD-2930-40E7-A61B-CC0BC1F38813}" srcOrd="0" destOrd="1" presId="urn:microsoft.com/office/officeart/2018/5/layout/CenteredIconLabelDescriptionList"/>
    <dgm:cxn modelId="{9150135D-6360-4022-BD8D-02F6E04614B7}" type="presOf" srcId="{E89ECD2C-0BDE-4AA8-9165-570F62346CB0}" destId="{3606E1BD-276B-4960-996A-4147102081B9}" srcOrd="0" destOrd="1" presId="urn:microsoft.com/office/officeart/2018/5/layout/CenteredIconLabelDescriptionList"/>
    <dgm:cxn modelId="{507D0871-6705-4747-BC85-9315A760B31E}" srcId="{9F1E2ACC-8DF5-40A1-97C7-C9FE03156560}" destId="{989E639C-5AB7-48D9-A25D-9ADDF9867BF5}" srcOrd="0" destOrd="0" parTransId="{5572A364-0CC0-4457-B236-BEF0CDDB1813}" sibTransId="{BE416686-5813-4A2E-9A3F-6B22E099FC1A}"/>
    <dgm:cxn modelId="{0B95A277-BAA3-4E8B-98F9-7A111060D330}" type="presOf" srcId="{989E639C-5AB7-48D9-A25D-9ADDF9867BF5}" destId="{612EFEF0-CD43-49C0-B428-C19D110EDA6C}" srcOrd="0" destOrd="0" presId="urn:microsoft.com/office/officeart/2018/5/layout/CenteredIconLabelDescriptionList"/>
    <dgm:cxn modelId="{57110878-0C96-4277-AEB2-31268113000B}" srcId="{2F072DA6-C273-4A22-BA3F-E8215719283F}" destId="{59073BD9-7892-4E7B-8C0A-C3C89DB8E4FA}" srcOrd="1" destOrd="0" parTransId="{E8DBB952-BF5B-4F0A-8472-6D1E6F1773AB}" sibTransId="{363F2D10-D223-45A0-AA61-29A642B01307}"/>
    <dgm:cxn modelId="{C6BE3682-CAC5-41CD-9FFA-65189E45CBA3}" type="presOf" srcId="{9F1E2ACC-8DF5-40A1-97C7-C9FE03156560}" destId="{569D89AF-6FF1-4BC1-AA89-EFE4609443C3}" srcOrd="0" destOrd="0" presId="urn:microsoft.com/office/officeart/2018/5/layout/CenteredIconLabelDescriptionList"/>
    <dgm:cxn modelId="{A0A6BB8B-8856-4FA9-B035-291D75FB2838}" type="presOf" srcId="{1059B954-F39C-4235-8561-07DCF7E94CE2}" destId="{37AF64DD-2930-40E7-A61B-CC0BC1F38813}" srcOrd="0" destOrd="2" presId="urn:microsoft.com/office/officeart/2018/5/layout/CenteredIconLabelDescriptionList"/>
    <dgm:cxn modelId="{EA2A8B8C-E321-416D-BDF7-EE807567A94F}" type="presOf" srcId="{C26C21DD-96D9-4B82-B21C-6261730324CD}" destId="{723BCA37-11DE-411D-840B-CCE6A3A4FCCF}" srcOrd="0" destOrd="0" presId="urn:microsoft.com/office/officeart/2018/5/layout/CenteredIconLabelDescriptionList"/>
    <dgm:cxn modelId="{065C9190-7522-4A9E-AF49-06A4C82FDA68}" srcId="{B17F2A8A-A26E-4706-9FC2-E99F926F5FED}" destId="{2F072DA6-C273-4A22-BA3F-E8215719283F}" srcOrd="1" destOrd="0" parTransId="{1E0E4F51-7E6E-479E-8975-A6EDF1EB62DB}" sibTransId="{A5225078-F413-42DF-A5A6-257925E7AB86}"/>
    <dgm:cxn modelId="{49BFCA9B-97DA-4E29-A5BE-73B2C7FA8E06}" srcId="{2F072DA6-C273-4A22-BA3F-E8215719283F}" destId="{5DDAF949-777E-45DA-B8F9-780E891A6AC0}" srcOrd="0" destOrd="0" parTransId="{5860DBEF-E46D-4A90-92CC-B489DC40EE3F}" sibTransId="{04D9A957-94F0-4253-A8FB-51845173CDF4}"/>
    <dgm:cxn modelId="{AD0F17C0-9E1F-49E8-9FC1-AE454F5EFEF8}" type="presOf" srcId="{2F072DA6-C273-4A22-BA3F-E8215719283F}" destId="{AADF9E0F-FF13-421A-AE80-8D12B784DA48}" srcOrd="0" destOrd="0" presId="urn:microsoft.com/office/officeart/2018/5/layout/CenteredIconLabelDescriptionList"/>
    <dgm:cxn modelId="{3FECE0C9-ED2D-40C6-A108-067AE35DE840}" srcId="{C26C21DD-96D9-4B82-B21C-6261730324CD}" destId="{4619EA86-C2F3-4AB1-B1B4-8481E62BCC82}" srcOrd="0" destOrd="0" parTransId="{41CC01EE-67F4-4EEB-8D61-9A30E1DEFF75}" sibTransId="{67B4EF9A-891D-4D32-B14A-D131C8AC2E91}"/>
    <dgm:cxn modelId="{6D5310CC-EAC8-4C26-9835-AB80D0218DC5}" srcId="{C26C21DD-96D9-4B82-B21C-6261730324CD}" destId="{12989DE5-66F4-43A7-8154-9D0DC26D3AE5}" srcOrd="2" destOrd="0" parTransId="{73A4B5D9-3799-402B-9C3F-1FA3C6405720}" sibTransId="{2C9871A1-8878-4C24-B4B4-6E689A7824AE}"/>
    <dgm:cxn modelId="{504637D6-943A-43C9-BE64-F1EE04BFA988}" type="presOf" srcId="{B17F2A8A-A26E-4706-9FC2-E99F926F5FED}" destId="{8854F41D-77D4-43F7-8470-9FF207B7C61C}" srcOrd="0" destOrd="0" presId="urn:microsoft.com/office/officeart/2018/5/layout/CenteredIconLabelDescriptionList"/>
    <dgm:cxn modelId="{32D0A7EE-5AFE-4BCD-A0C4-3AE0385D6994}" srcId="{B17F2A8A-A26E-4706-9FC2-E99F926F5FED}" destId="{9F1E2ACC-8DF5-40A1-97C7-C9FE03156560}" srcOrd="2" destOrd="0" parTransId="{E86CE9D3-A60A-43C8-A84A-4238041E6633}" sibTransId="{B7328FF6-F9E6-4E29-ACD4-247D9587489D}"/>
    <dgm:cxn modelId="{406EBFFA-7728-47D5-AEE6-34AC1ABB42B6}" srcId="{B17F2A8A-A26E-4706-9FC2-E99F926F5FED}" destId="{C26C21DD-96D9-4B82-B21C-6261730324CD}" srcOrd="0" destOrd="0" parTransId="{2274D510-8FE9-43BF-8573-B5B44AECD994}" sibTransId="{02467304-2D4B-4E55-947C-FE55E1718E69}"/>
    <dgm:cxn modelId="{F83E2DFD-C9A5-4DC6-8410-08790FCE366D}" srcId="{2F072DA6-C273-4A22-BA3F-E8215719283F}" destId="{1059B954-F39C-4235-8561-07DCF7E94CE2}" srcOrd="2" destOrd="0" parTransId="{07CAB2A1-8591-442B-8DBE-4DC0C538170E}" sibTransId="{7FAAF1AC-A9D8-4DC9-8366-748EF46F8F34}"/>
    <dgm:cxn modelId="{54CE46AB-0911-4F79-984A-EB580B87A77D}" type="presParOf" srcId="{8854F41D-77D4-43F7-8470-9FF207B7C61C}" destId="{EF4F2806-86B9-4275-8742-89D153B49D91}" srcOrd="0" destOrd="0" presId="urn:microsoft.com/office/officeart/2018/5/layout/CenteredIconLabelDescriptionList"/>
    <dgm:cxn modelId="{D5081575-DD09-4056-9C1B-312A1526A675}" type="presParOf" srcId="{EF4F2806-86B9-4275-8742-89D153B49D91}" destId="{DDF4EF5B-51CD-48F5-99C1-FC652A8FEFE0}" srcOrd="0" destOrd="0" presId="urn:microsoft.com/office/officeart/2018/5/layout/CenteredIconLabelDescriptionList"/>
    <dgm:cxn modelId="{655A951C-86F4-4BA4-8153-3CF6E546A25C}" type="presParOf" srcId="{EF4F2806-86B9-4275-8742-89D153B49D91}" destId="{F0A40827-11ED-4DB8-88F5-68A022087623}" srcOrd="1" destOrd="0" presId="urn:microsoft.com/office/officeart/2018/5/layout/CenteredIconLabelDescriptionList"/>
    <dgm:cxn modelId="{AC076E57-D2A5-4B4A-8CC5-0AEE7FC205D9}" type="presParOf" srcId="{EF4F2806-86B9-4275-8742-89D153B49D91}" destId="{723BCA37-11DE-411D-840B-CCE6A3A4FCCF}" srcOrd="2" destOrd="0" presId="urn:microsoft.com/office/officeart/2018/5/layout/CenteredIconLabelDescriptionList"/>
    <dgm:cxn modelId="{09D17050-D646-4759-A069-2116BBFFCD76}" type="presParOf" srcId="{EF4F2806-86B9-4275-8742-89D153B49D91}" destId="{6D7E076F-8274-48DC-8018-3CB07A88CC68}" srcOrd="3" destOrd="0" presId="urn:microsoft.com/office/officeart/2018/5/layout/CenteredIconLabelDescriptionList"/>
    <dgm:cxn modelId="{DF04D3D1-4D7D-4B49-A6CD-EB0DB0DD4617}" type="presParOf" srcId="{EF4F2806-86B9-4275-8742-89D153B49D91}" destId="{3606E1BD-276B-4960-996A-4147102081B9}" srcOrd="4" destOrd="0" presId="urn:microsoft.com/office/officeart/2018/5/layout/CenteredIconLabelDescriptionList"/>
    <dgm:cxn modelId="{325249F6-A1F6-4063-8B54-9FDF7D7005CD}" type="presParOf" srcId="{8854F41D-77D4-43F7-8470-9FF207B7C61C}" destId="{CA02E15C-BBBD-4FEC-9AAF-1C4FA3515FB4}" srcOrd="1" destOrd="0" presId="urn:microsoft.com/office/officeart/2018/5/layout/CenteredIconLabelDescriptionList"/>
    <dgm:cxn modelId="{E8541224-B0F8-4A3B-9E08-A4A29F1C99B7}" type="presParOf" srcId="{8854F41D-77D4-43F7-8470-9FF207B7C61C}" destId="{D2C17997-9BA9-41E0-997C-D2C26653A19E}" srcOrd="2" destOrd="0" presId="urn:microsoft.com/office/officeart/2018/5/layout/CenteredIconLabelDescriptionList"/>
    <dgm:cxn modelId="{5A138AA5-295B-46CC-87F4-8E9BF74FDDEA}" type="presParOf" srcId="{D2C17997-9BA9-41E0-997C-D2C26653A19E}" destId="{DE3FB3F3-8ED3-4D11-A30D-14F3617ACF9D}" srcOrd="0" destOrd="0" presId="urn:microsoft.com/office/officeart/2018/5/layout/CenteredIconLabelDescriptionList"/>
    <dgm:cxn modelId="{CADB3244-EEE5-488C-8377-1A540E4B2E24}" type="presParOf" srcId="{D2C17997-9BA9-41E0-997C-D2C26653A19E}" destId="{0779BC25-7496-41C7-A09A-22971739F370}" srcOrd="1" destOrd="0" presId="urn:microsoft.com/office/officeart/2018/5/layout/CenteredIconLabelDescriptionList"/>
    <dgm:cxn modelId="{77D768A4-22D3-4E03-A470-7E94C3AA3635}" type="presParOf" srcId="{D2C17997-9BA9-41E0-997C-D2C26653A19E}" destId="{AADF9E0F-FF13-421A-AE80-8D12B784DA48}" srcOrd="2" destOrd="0" presId="urn:microsoft.com/office/officeart/2018/5/layout/CenteredIconLabelDescriptionList"/>
    <dgm:cxn modelId="{5B66365C-5DE6-4E4C-BCCC-D1DDF46182E5}" type="presParOf" srcId="{D2C17997-9BA9-41E0-997C-D2C26653A19E}" destId="{C05818FF-C9D4-4DE7-8E80-0A1392EF4473}" srcOrd="3" destOrd="0" presId="urn:microsoft.com/office/officeart/2018/5/layout/CenteredIconLabelDescriptionList"/>
    <dgm:cxn modelId="{9F676BAA-F3F5-4DD0-A1D2-E2DAF27812FB}" type="presParOf" srcId="{D2C17997-9BA9-41E0-997C-D2C26653A19E}" destId="{37AF64DD-2930-40E7-A61B-CC0BC1F38813}" srcOrd="4" destOrd="0" presId="urn:microsoft.com/office/officeart/2018/5/layout/CenteredIconLabelDescriptionList"/>
    <dgm:cxn modelId="{75D08FA6-18FB-40AE-BD41-D383B9E4837D}" type="presParOf" srcId="{8854F41D-77D4-43F7-8470-9FF207B7C61C}" destId="{B44DCF6A-B7F1-443A-B6BF-C36905357160}" srcOrd="3" destOrd="0" presId="urn:microsoft.com/office/officeart/2018/5/layout/CenteredIconLabelDescriptionList"/>
    <dgm:cxn modelId="{C99ED74E-C1CB-48A6-A10B-BA0CC0BEA459}" type="presParOf" srcId="{8854F41D-77D4-43F7-8470-9FF207B7C61C}" destId="{F0FE4513-17DD-424E-92C5-D1B7D7E59374}" srcOrd="4" destOrd="0" presId="urn:microsoft.com/office/officeart/2018/5/layout/CenteredIconLabelDescriptionList"/>
    <dgm:cxn modelId="{F2E6953A-EAC5-4967-B6C6-A30DB89AB91B}" type="presParOf" srcId="{F0FE4513-17DD-424E-92C5-D1B7D7E59374}" destId="{24743C54-E2CC-4A6B-82DD-21D88F2A0239}" srcOrd="0" destOrd="0" presId="urn:microsoft.com/office/officeart/2018/5/layout/CenteredIconLabelDescriptionList"/>
    <dgm:cxn modelId="{33A6F0D1-FBB8-42E3-896E-82AA8F172632}" type="presParOf" srcId="{F0FE4513-17DD-424E-92C5-D1B7D7E59374}" destId="{4E06301A-070D-4283-A110-4F818F733190}" srcOrd="1" destOrd="0" presId="urn:microsoft.com/office/officeart/2018/5/layout/CenteredIconLabelDescriptionList"/>
    <dgm:cxn modelId="{F95A1639-0754-49BB-8D1F-38EE96CFC728}" type="presParOf" srcId="{F0FE4513-17DD-424E-92C5-D1B7D7E59374}" destId="{569D89AF-6FF1-4BC1-AA89-EFE4609443C3}" srcOrd="2" destOrd="0" presId="urn:microsoft.com/office/officeart/2018/5/layout/CenteredIconLabelDescriptionList"/>
    <dgm:cxn modelId="{9BFAE50F-197E-4541-8E38-4F388C1A2D65}" type="presParOf" srcId="{F0FE4513-17DD-424E-92C5-D1B7D7E59374}" destId="{7A9EBD9E-A15A-491B-BAEB-F96405369030}" srcOrd="3" destOrd="0" presId="urn:microsoft.com/office/officeart/2018/5/layout/CenteredIconLabelDescriptionList"/>
    <dgm:cxn modelId="{A8879D20-6E80-48F5-A015-0A2F9184D592}" type="presParOf" srcId="{F0FE4513-17DD-424E-92C5-D1B7D7E59374}" destId="{612EFEF0-CD43-49C0-B428-C19D110EDA6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4E145-1642-4FC0-84B7-7249E28FDC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CA073-33AC-4BBF-AD0C-0DA22F3866F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Vérifier un minimum leur sac (habits adaptés aux conditions, en suffisance ,…)</a:t>
          </a:r>
          <a:endParaRPr lang="en-US"/>
        </a:p>
      </dgm:t>
    </dgm:pt>
    <dgm:pt modelId="{9CAEDA4C-6D5E-43A4-8D04-E288FE6376C5}" type="parTrans" cxnId="{DA9D67E6-37E8-47A6-B110-4CDC0F9CF08B}">
      <dgm:prSet/>
      <dgm:spPr/>
      <dgm:t>
        <a:bodyPr/>
        <a:lstStyle/>
        <a:p>
          <a:endParaRPr lang="en-US"/>
        </a:p>
      </dgm:t>
    </dgm:pt>
    <dgm:pt modelId="{20593316-3253-4A54-BFB4-EB7C99D656DE}" type="sibTrans" cxnId="{DA9D67E6-37E8-47A6-B110-4CDC0F9CF08B}">
      <dgm:prSet/>
      <dgm:spPr/>
      <dgm:t>
        <a:bodyPr/>
        <a:lstStyle/>
        <a:p>
          <a:endParaRPr lang="en-US"/>
        </a:p>
      </dgm:t>
    </dgm:pt>
    <dgm:pt modelId="{21114AF4-45A7-43BA-B682-24E3FE236E8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Savon écologique !</a:t>
          </a:r>
          <a:endParaRPr lang="en-US"/>
        </a:p>
      </dgm:t>
    </dgm:pt>
    <dgm:pt modelId="{9157E8D5-D82A-4088-9BD7-7FFD199CF6CB}" type="parTrans" cxnId="{DEC3A84F-C0F5-4661-B0C6-3E3F93752A52}">
      <dgm:prSet/>
      <dgm:spPr/>
      <dgm:t>
        <a:bodyPr/>
        <a:lstStyle/>
        <a:p>
          <a:endParaRPr lang="en-US"/>
        </a:p>
      </dgm:t>
    </dgm:pt>
    <dgm:pt modelId="{4769C85A-65F8-420A-ACC6-F10A93B8CB42}" type="sibTrans" cxnId="{DEC3A84F-C0F5-4661-B0C6-3E3F93752A52}">
      <dgm:prSet/>
      <dgm:spPr/>
      <dgm:t>
        <a:bodyPr/>
        <a:lstStyle/>
        <a:p>
          <a:endParaRPr lang="en-US"/>
        </a:p>
      </dgm:t>
    </dgm:pt>
    <dgm:pt modelId="{241F0D0D-433F-4B59-84E2-65492F9110C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Essayer de limiter les déchets de la nourriture supplémentaires.</a:t>
          </a:r>
          <a:endParaRPr lang="en-US"/>
        </a:p>
      </dgm:t>
    </dgm:pt>
    <dgm:pt modelId="{ADA79C44-F06B-4A2F-99C2-C64E7D33B529}" type="parTrans" cxnId="{CB0B8F7D-D89F-49D1-8E53-8258CAC78ECF}">
      <dgm:prSet/>
      <dgm:spPr/>
      <dgm:t>
        <a:bodyPr/>
        <a:lstStyle/>
        <a:p>
          <a:endParaRPr lang="en-US"/>
        </a:p>
      </dgm:t>
    </dgm:pt>
    <dgm:pt modelId="{C02FCB9C-11E3-4CF3-8424-D6F6059B0E51}" type="sibTrans" cxnId="{CB0B8F7D-D89F-49D1-8E53-8258CAC78ECF}">
      <dgm:prSet/>
      <dgm:spPr/>
      <dgm:t>
        <a:bodyPr/>
        <a:lstStyle/>
        <a:p>
          <a:endParaRPr lang="en-US"/>
        </a:p>
      </dgm:t>
    </dgm:pt>
    <dgm:pt modelId="{61DBBCB6-216B-4159-A961-A966F6CD0E5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Alcool interdit et tabac contrôlé</a:t>
          </a:r>
          <a:endParaRPr lang="en-US"/>
        </a:p>
      </dgm:t>
    </dgm:pt>
    <dgm:pt modelId="{EECFC5FD-2582-4B09-AB26-C9E71836FA99}" type="parTrans" cxnId="{A12703AF-B08F-454F-80FD-6B28793B45ED}">
      <dgm:prSet/>
      <dgm:spPr/>
      <dgm:t>
        <a:bodyPr/>
        <a:lstStyle/>
        <a:p>
          <a:endParaRPr lang="en-US"/>
        </a:p>
      </dgm:t>
    </dgm:pt>
    <dgm:pt modelId="{A4FFCFFA-D9F1-42D5-A86B-992C1E5304BC}" type="sibTrans" cxnId="{A12703AF-B08F-454F-80FD-6B28793B45ED}">
      <dgm:prSet/>
      <dgm:spPr/>
      <dgm:t>
        <a:bodyPr/>
        <a:lstStyle/>
        <a:p>
          <a:endParaRPr lang="en-US"/>
        </a:p>
      </dgm:t>
    </dgm:pt>
    <dgm:pt modelId="{2714AE03-F961-481A-BD0F-BEE8D8FACA49}" type="pres">
      <dgm:prSet presAssocID="{55B4E145-1642-4FC0-84B7-7249E28FDCD2}" presName="root" presStyleCnt="0">
        <dgm:presLayoutVars>
          <dgm:dir/>
          <dgm:resizeHandles val="exact"/>
        </dgm:presLayoutVars>
      </dgm:prSet>
      <dgm:spPr/>
    </dgm:pt>
    <dgm:pt modelId="{61CEBFFA-0933-45F4-9E7B-1C885B73260D}" type="pres">
      <dgm:prSet presAssocID="{4A9CA073-33AC-4BBF-AD0C-0DA22F3866F9}" presName="compNode" presStyleCnt="0"/>
      <dgm:spPr/>
    </dgm:pt>
    <dgm:pt modelId="{C8DCD8E2-2270-4426-9AC7-D99B3A77904B}" type="pres">
      <dgm:prSet presAssocID="{4A9CA073-33AC-4BBF-AD0C-0DA22F3866F9}" presName="bgRect" presStyleLbl="bgShp" presStyleIdx="0" presStyleCnt="4"/>
      <dgm:spPr/>
    </dgm:pt>
    <dgm:pt modelId="{D161BD52-6F35-4D4E-9077-0760B5647263}" type="pres">
      <dgm:prSet presAssocID="{4A9CA073-33AC-4BBF-AD0C-0DA22F3866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CD8EF6ED-45A0-47AA-B7B9-12028962C919}" type="pres">
      <dgm:prSet presAssocID="{4A9CA073-33AC-4BBF-AD0C-0DA22F3866F9}" presName="spaceRect" presStyleCnt="0"/>
      <dgm:spPr/>
    </dgm:pt>
    <dgm:pt modelId="{524CEBCA-2234-4B30-9CEE-44380F9F221C}" type="pres">
      <dgm:prSet presAssocID="{4A9CA073-33AC-4BBF-AD0C-0DA22F3866F9}" presName="parTx" presStyleLbl="revTx" presStyleIdx="0" presStyleCnt="4">
        <dgm:presLayoutVars>
          <dgm:chMax val="0"/>
          <dgm:chPref val="0"/>
        </dgm:presLayoutVars>
      </dgm:prSet>
      <dgm:spPr/>
    </dgm:pt>
    <dgm:pt modelId="{FAE4C772-3500-4D79-97B5-88D38F834410}" type="pres">
      <dgm:prSet presAssocID="{20593316-3253-4A54-BFB4-EB7C99D656DE}" presName="sibTrans" presStyleCnt="0"/>
      <dgm:spPr/>
    </dgm:pt>
    <dgm:pt modelId="{737BA479-B5E2-4EF0-ABEC-C0664F81C571}" type="pres">
      <dgm:prSet presAssocID="{21114AF4-45A7-43BA-B682-24E3FE236E8E}" presName="compNode" presStyleCnt="0"/>
      <dgm:spPr/>
    </dgm:pt>
    <dgm:pt modelId="{CC7E7D03-27AE-4077-B65E-815F28B9640F}" type="pres">
      <dgm:prSet presAssocID="{21114AF4-45A7-43BA-B682-24E3FE236E8E}" presName="bgRect" presStyleLbl="bgShp" presStyleIdx="1" presStyleCnt="4"/>
      <dgm:spPr/>
    </dgm:pt>
    <dgm:pt modelId="{2B4AE1DB-A47E-48E0-BAC4-6E93C06DDF8A}" type="pres">
      <dgm:prSet presAssocID="{21114AF4-45A7-43BA-B682-24E3FE236E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von"/>
        </a:ext>
      </dgm:extLst>
    </dgm:pt>
    <dgm:pt modelId="{8DFD8103-7462-46B3-858C-E3EB60AC42A7}" type="pres">
      <dgm:prSet presAssocID="{21114AF4-45A7-43BA-B682-24E3FE236E8E}" presName="spaceRect" presStyleCnt="0"/>
      <dgm:spPr/>
    </dgm:pt>
    <dgm:pt modelId="{67A9A849-8AD0-4078-80D2-E4F30C77FFC5}" type="pres">
      <dgm:prSet presAssocID="{21114AF4-45A7-43BA-B682-24E3FE236E8E}" presName="parTx" presStyleLbl="revTx" presStyleIdx="1" presStyleCnt="4">
        <dgm:presLayoutVars>
          <dgm:chMax val="0"/>
          <dgm:chPref val="0"/>
        </dgm:presLayoutVars>
      </dgm:prSet>
      <dgm:spPr/>
    </dgm:pt>
    <dgm:pt modelId="{8178EDA8-5168-4BA5-AB3B-8C4AC29B4199}" type="pres">
      <dgm:prSet presAssocID="{4769C85A-65F8-420A-ACC6-F10A93B8CB42}" presName="sibTrans" presStyleCnt="0"/>
      <dgm:spPr/>
    </dgm:pt>
    <dgm:pt modelId="{66731320-D5B4-41DC-B576-A02C4DAC9DFC}" type="pres">
      <dgm:prSet presAssocID="{241F0D0D-433F-4B59-84E2-65492F9110C7}" presName="compNode" presStyleCnt="0"/>
      <dgm:spPr/>
    </dgm:pt>
    <dgm:pt modelId="{A4741DA3-2FBF-484E-B514-2C82FC81CB4B}" type="pres">
      <dgm:prSet presAssocID="{241F0D0D-433F-4B59-84E2-65492F9110C7}" presName="bgRect" presStyleLbl="bgShp" presStyleIdx="2" presStyleCnt="4"/>
      <dgm:spPr/>
    </dgm:pt>
    <dgm:pt modelId="{1CDA87EA-3F57-4FB0-B230-EED9DFDD17C2}" type="pres">
      <dgm:prSet presAssocID="{241F0D0D-433F-4B59-84E2-65492F9110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6DC5DF75-F03A-4D04-94FB-F6BA628D665A}" type="pres">
      <dgm:prSet presAssocID="{241F0D0D-433F-4B59-84E2-65492F9110C7}" presName="spaceRect" presStyleCnt="0"/>
      <dgm:spPr/>
    </dgm:pt>
    <dgm:pt modelId="{6BB1398E-A69C-4481-BECD-02A728B69BC7}" type="pres">
      <dgm:prSet presAssocID="{241F0D0D-433F-4B59-84E2-65492F9110C7}" presName="parTx" presStyleLbl="revTx" presStyleIdx="2" presStyleCnt="4">
        <dgm:presLayoutVars>
          <dgm:chMax val="0"/>
          <dgm:chPref val="0"/>
        </dgm:presLayoutVars>
      </dgm:prSet>
      <dgm:spPr/>
    </dgm:pt>
    <dgm:pt modelId="{D976DC11-5E0D-47AF-9A34-ECA74AC2AE04}" type="pres">
      <dgm:prSet presAssocID="{C02FCB9C-11E3-4CF3-8424-D6F6059B0E51}" presName="sibTrans" presStyleCnt="0"/>
      <dgm:spPr/>
    </dgm:pt>
    <dgm:pt modelId="{B8B730CC-EE24-4064-9590-BFB771D29C93}" type="pres">
      <dgm:prSet presAssocID="{61DBBCB6-216B-4159-A961-A966F6CD0E58}" presName="compNode" presStyleCnt="0"/>
      <dgm:spPr/>
    </dgm:pt>
    <dgm:pt modelId="{45A96383-4184-48F6-B987-6B25390D76A4}" type="pres">
      <dgm:prSet presAssocID="{61DBBCB6-216B-4159-A961-A966F6CD0E58}" presName="bgRect" presStyleLbl="bgShp" presStyleIdx="3" presStyleCnt="4"/>
      <dgm:spPr/>
    </dgm:pt>
    <dgm:pt modelId="{555962BC-C488-42ED-BFE1-784C8E0B0090}" type="pres">
      <dgm:prSet presAssocID="{61DBBCB6-216B-4159-A961-A966F6CD0E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FCDE383-3CC8-481C-8E46-21E4392E2F21}" type="pres">
      <dgm:prSet presAssocID="{61DBBCB6-216B-4159-A961-A966F6CD0E58}" presName="spaceRect" presStyleCnt="0"/>
      <dgm:spPr/>
    </dgm:pt>
    <dgm:pt modelId="{4D73CE92-CF9C-48EC-8530-6A77FF4919E2}" type="pres">
      <dgm:prSet presAssocID="{61DBBCB6-216B-4159-A961-A966F6CD0E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A46B29-5E3A-4B40-95FE-B94452E38DB2}" type="presOf" srcId="{55B4E145-1642-4FC0-84B7-7249E28FDCD2}" destId="{2714AE03-F961-481A-BD0F-BEE8D8FACA49}" srcOrd="0" destOrd="0" presId="urn:microsoft.com/office/officeart/2018/2/layout/IconVerticalSolidList"/>
    <dgm:cxn modelId="{DEC3A84F-C0F5-4661-B0C6-3E3F93752A52}" srcId="{55B4E145-1642-4FC0-84B7-7249E28FDCD2}" destId="{21114AF4-45A7-43BA-B682-24E3FE236E8E}" srcOrd="1" destOrd="0" parTransId="{9157E8D5-D82A-4088-9BD7-7FFD199CF6CB}" sibTransId="{4769C85A-65F8-420A-ACC6-F10A93B8CB42}"/>
    <dgm:cxn modelId="{C3488772-2C7B-4784-B176-F43E00F98F50}" type="presOf" srcId="{61DBBCB6-216B-4159-A961-A966F6CD0E58}" destId="{4D73CE92-CF9C-48EC-8530-6A77FF4919E2}" srcOrd="0" destOrd="0" presId="urn:microsoft.com/office/officeart/2018/2/layout/IconVerticalSolidList"/>
    <dgm:cxn modelId="{CB0B8F7D-D89F-49D1-8E53-8258CAC78ECF}" srcId="{55B4E145-1642-4FC0-84B7-7249E28FDCD2}" destId="{241F0D0D-433F-4B59-84E2-65492F9110C7}" srcOrd="2" destOrd="0" parTransId="{ADA79C44-F06B-4A2F-99C2-C64E7D33B529}" sibTransId="{C02FCB9C-11E3-4CF3-8424-D6F6059B0E51}"/>
    <dgm:cxn modelId="{30B7D2A2-CA34-4A68-B48C-0AEAEBDFB316}" type="presOf" srcId="{21114AF4-45A7-43BA-B682-24E3FE236E8E}" destId="{67A9A849-8AD0-4078-80D2-E4F30C77FFC5}" srcOrd="0" destOrd="0" presId="urn:microsoft.com/office/officeart/2018/2/layout/IconVerticalSolidList"/>
    <dgm:cxn modelId="{A12703AF-B08F-454F-80FD-6B28793B45ED}" srcId="{55B4E145-1642-4FC0-84B7-7249E28FDCD2}" destId="{61DBBCB6-216B-4159-A961-A966F6CD0E58}" srcOrd="3" destOrd="0" parTransId="{EECFC5FD-2582-4B09-AB26-C9E71836FA99}" sibTransId="{A4FFCFFA-D9F1-42D5-A86B-992C1E5304BC}"/>
    <dgm:cxn modelId="{DA9D67E6-37E8-47A6-B110-4CDC0F9CF08B}" srcId="{55B4E145-1642-4FC0-84B7-7249E28FDCD2}" destId="{4A9CA073-33AC-4BBF-AD0C-0DA22F3866F9}" srcOrd="0" destOrd="0" parTransId="{9CAEDA4C-6D5E-43A4-8D04-E288FE6376C5}" sibTransId="{20593316-3253-4A54-BFB4-EB7C99D656DE}"/>
    <dgm:cxn modelId="{5AFA1CEF-DA81-47E0-8F43-6BA8E33C5F61}" type="presOf" srcId="{4A9CA073-33AC-4BBF-AD0C-0DA22F3866F9}" destId="{524CEBCA-2234-4B30-9CEE-44380F9F221C}" srcOrd="0" destOrd="0" presId="urn:microsoft.com/office/officeart/2018/2/layout/IconVerticalSolidList"/>
    <dgm:cxn modelId="{C16209F0-D44E-4A09-990F-7C95923783F1}" type="presOf" srcId="{241F0D0D-433F-4B59-84E2-65492F9110C7}" destId="{6BB1398E-A69C-4481-BECD-02A728B69BC7}" srcOrd="0" destOrd="0" presId="urn:microsoft.com/office/officeart/2018/2/layout/IconVerticalSolidList"/>
    <dgm:cxn modelId="{2473F38C-CA45-4504-BF06-126C2DDABF56}" type="presParOf" srcId="{2714AE03-F961-481A-BD0F-BEE8D8FACA49}" destId="{61CEBFFA-0933-45F4-9E7B-1C885B73260D}" srcOrd="0" destOrd="0" presId="urn:microsoft.com/office/officeart/2018/2/layout/IconVerticalSolidList"/>
    <dgm:cxn modelId="{229F0246-13BF-4110-94A8-0740743BBDEC}" type="presParOf" srcId="{61CEBFFA-0933-45F4-9E7B-1C885B73260D}" destId="{C8DCD8E2-2270-4426-9AC7-D99B3A77904B}" srcOrd="0" destOrd="0" presId="urn:microsoft.com/office/officeart/2018/2/layout/IconVerticalSolidList"/>
    <dgm:cxn modelId="{500E3B01-0B3E-4EE8-8D21-E2DA3176BEB2}" type="presParOf" srcId="{61CEBFFA-0933-45F4-9E7B-1C885B73260D}" destId="{D161BD52-6F35-4D4E-9077-0760B5647263}" srcOrd="1" destOrd="0" presId="urn:microsoft.com/office/officeart/2018/2/layout/IconVerticalSolidList"/>
    <dgm:cxn modelId="{4A40ED47-5745-4A21-80EE-9B2A1FC483D9}" type="presParOf" srcId="{61CEBFFA-0933-45F4-9E7B-1C885B73260D}" destId="{CD8EF6ED-45A0-47AA-B7B9-12028962C919}" srcOrd="2" destOrd="0" presId="urn:microsoft.com/office/officeart/2018/2/layout/IconVerticalSolidList"/>
    <dgm:cxn modelId="{555950EC-AE7C-47E7-B5A0-0E9752CF1E4F}" type="presParOf" srcId="{61CEBFFA-0933-45F4-9E7B-1C885B73260D}" destId="{524CEBCA-2234-4B30-9CEE-44380F9F221C}" srcOrd="3" destOrd="0" presId="urn:microsoft.com/office/officeart/2018/2/layout/IconVerticalSolidList"/>
    <dgm:cxn modelId="{5ABF0369-4572-49A0-8429-4175F1ACCB7B}" type="presParOf" srcId="{2714AE03-F961-481A-BD0F-BEE8D8FACA49}" destId="{FAE4C772-3500-4D79-97B5-88D38F834410}" srcOrd="1" destOrd="0" presId="urn:microsoft.com/office/officeart/2018/2/layout/IconVerticalSolidList"/>
    <dgm:cxn modelId="{89B4ABC2-BFAD-4256-8110-48534D23EECE}" type="presParOf" srcId="{2714AE03-F961-481A-BD0F-BEE8D8FACA49}" destId="{737BA479-B5E2-4EF0-ABEC-C0664F81C571}" srcOrd="2" destOrd="0" presId="urn:microsoft.com/office/officeart/2018/2/layout/IconVerticalSolidList"/>
    <dgm:cxn modelId="{711E9BEB-3819-43CE-B166-5B02DCD80E1A}" type="presParOf" srcId="{737BA479-B5E2-4EF0-ABEC-C0664F81C571}" destId="{CC7E7D03-27AE-4077-B65E-815F28B9640F}" srcOrd="0" destOrd="0" presId="urn:microsoft.com/office/officeart/2018/2/layout/IconVerticalSolidList"/>
    <dgm:cxn modelId="{C67798A1-EF93-4849-B0A8-283E6B618A5E}" type="presParOf" srcId="{737BA479-B5E2-4EF0-ABEC-C0664F81C571}" destId="{2B4AE1DB-A47E-48E0-BAC4-6E93C06DDF8A}" srcOrd="1" destOrd="0" presId="urn:microsoft.com/office/officeart/2018/2/layout/IconVerticalSolidList"/>
    <dgm:cxn modelId="{3EAF9B09-ACCC-47DF-9EA8-BE93D6D98346}" type="presParOf" srcId="{737BA479-B5E2-4EF0-ABEC-C0664F81C571}" destId="{8DFD8103-7462-46B3-858C-E3EB60AC42A7}" srcOrd="2" destOrd="0" presId="urn:microsoft.com/office/officeart/2018/2/layout/IconVerticalSolidList"/>
    <dgm:cxn modelId="{D0C01EA6-04F2-45BB-98C8-A65D3B7EB3F9}" type="presParOf" srcId="{737BA479-B5E2-4EF0-ABEC-C0664F81C571}" destId="{67A9A849-8AD0-4078-80D2-E4F30C77FFC5}" srcOrd="3" destOrd="0" presId="urn:microsoft.com/office/officeart/2018/2/layout/IconVerticalSolidList"/>
    <dgm:cxn modelId="{708CFAF0-36D5-4086-B5DA-ED65B5573D05}" type="presParOf" srcId="{2714AE03-F961-481A-BD0F-BEE8D8FACA49}" destId="{8178EDA8-5168-4BA5-AB3B-8C4AC29B4199}" srcOrd="3" destOrd="0" presId="urn:microsoft.com/office/officeart/2018/2/layout/IconVerticalSolidList"/>
    <dgm:cxn modelId="{4793E46E-6166-4C7D-9C96-616FE69A0DAD}" type="presParOf" srcId="{2714AE03-F961-481A-BD0F-BEE8D8FACA49}" destId="{66731320-D5B4-41DC-B576-A02C4DAC9DFC}" srcOrd="4" destOrd="0" presId="urn:microsoft.com/office/officeart/2018/2/layout/IconVerticalSolidList"/>
    <dgm:cxn modelId="{2A68900D-7F4B-4D55-8B56-5C8436FFA824}" type="presParOf" srcId="{66731320-D5B4-41DC-B576-A02C4DAC9DFC}" destId="{A4741DA3-2FBF-484E-B514-2C82FC81CB4B}" srcOrd="0" destOrd="0" presId="urn:microsoft.com/office/officeart/2018/2/layout/IconVerticalSolidList"/>
    <dgm:cxn modelId="{DE78841A-E8AA-4390-9437-3E340DA8C830}" type="presParOf" srcId="{66731320-D5B4-41DC-B576-A02C4DAC9DFC}" destId="{1CDA87EA-3F57-4FB0-B230-EED9DFDD17C2}" srcOrd="1" destOrd="0" presId="urn:microsoft.com/office/officeart/2018/2/layout/IconVerticalSolidList"/>
    <dgm:cxn modelId="{C5A22F23-0259-4989-806A-4E641CDDE8E7}" type="presParOf" srcId="{66731320-D5B4-41DC-B576-A02C4DAC9DFC}" destId="{6DC5DF75-F03A-4D04-94FB-F6BA628D665A}" srcOrd="2" destOrd="0" presId="urn:microsoft.com/office/officeart/2018/2/layout/IconVerticalSolidList"/>
    <dgm:cxn modelId="{A9CC2A1F-2009-48E5-85A4-00424672F5D3}" type="presParOf" srcId="{66731320-D5B4-41DC-B576-A02C4DAC9DFC}" destId="{6BB1398E-A69C-4481-BECD-02A728B69BC7}" srcOrd="3" destOrd="0" presId="urn:microsoft.com/office/officeart/2018/2/layout/IconVerticalSolidList"/>
    <dgm:cxn modelId="{334835C7-9CA2-4E9E-8E6D-B04DD9A61980}" type="presParOf" srcId="{2714AE03-F961-481A-BD0F-BEE8D8FACA49}" destId="{D976DC11-5E0D-47AF-9A34-ECA74AC2AE04}" srcOrd="5" destOrd="0" presId="urn:microsoft.com/office/officeart/2018/2/layout/IconVerticalSolidList"/>
    <dgm:cxn modelId="{B6894351-3BBA-4F28-A3DD-94F263E465E6}" type="presParOf" srcId="{2714AE03-F961-481A-BD0F-BEE8D8FACA49}" destId="{B8B730CC-EE24-4064-9590-BFB771D29C93}" srcOrd="6" destOrd="0" presId="urn:microsoft.com/office/officeart/2018/2/layout/IconVerticalSolidList"/>
    <dgm:cxn modelId="{9E62B914-C3C0-4BB9-ACD5-644CD2AFBDE5}" type="presParOf" srcId="{B8B730CC-EE24-4064-9590-BFB771D29C93}" destId="{45A96383-4184-48F6-B987-6B25390D76A4}" srcOrd="0" destOrd="0" presId="urn:microsoft.com/office/officeart/2018/2/layout/IconVerticalSolidList"/>
    <dgm:cxn modelId="{09427117-E262-48AB-9802-0D8554CCA3B7}" type="presParOf" srcId="{B8B730CC-EE24-4064-9590-BFB771D29C93}" destId="{555962BC-C488-42ED-BFE1-784C8E0B0090}" srcOrd="1" destOrd="0" presId="urn:microsoft.com/office/officeart/2018/2/layout/IconVerticalSolidList"/>
    <dgm:cxn modelId="{172CF1FF-55E2-4C4F-A791-B756BF96A194}" type="presParOf" srcId="{B8B730CC-EE24-4064-9590-BFB771D29C93}" destId="{3FCDE383-3CC8-481C-8E46-21E4392E2F21}" srcOrd="2" destOrd="0" presId="urn:microsoft.com/office/officeart/2018/2/layout/IconVerticalSolidList"/>
    <dgm:cxn modelId="{6797DF06-F9EF-4BBE-8BE6-AB48C11C4112}" type="presParOf" srcId="{B8B730CC-EE24-4064-9590-BFB771D29C93}" destId="{4D73CE92-CF9C-48EC-8530-6A77FF4919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AF11B-A4A8-BC49-BFF1-BFC29BA89EAD}">
      <dsp:nvSpPr>
        <dsp:cNvPr id="0" name=""/>
        <dsp:cNvSpPr/>
      </dsp:nvSpPr>
      <dsp:spPr>
        <a:xfrm>
          <a:off x="0" y="28587"/>
          <a:ext cx="10515600" cy="12377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Un thème de camp trop cool </a:t>
          </a:r>
          <a:endParaRPr lang="en-US" sz="3100" kern="1200" dirty="0"/>
        </a:p>
      </dsp:txBody>
      <dsp:txXfrm>
        <a:off x="60420" y="89007"/>
        <a:ext cx="10394760" cy="1116873"/>
      </dsp:txXfrm>
    </dsp:sp>
    <dsp:sp modelId="{80DA5579-1A11-E041-9701-68C19B69B0F1}">
      <dsp:nvSpPr>
        <dsp:cNvPr id="0" name=""/>
        <dsp:cNvSpPr/>
      </dsp:nvSpPr>
      <dsp:spPr>
        <a:xfrm>
          <a:off x="0" y="1355581"/>
          <a:ext cx="10515600" cy="1237713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(Re)découvrir cet univers qui fait vibrer une génération entière</a:t>
          </a:r>
          <a:endParaRPr lang="en-US" sz="3100" kern="1200"/>
        </a:p>
      </dsp:txBody>
      <dsp:txXfrm>
        <a:off x="60420" y="1416001"/>
        <a:ext cx="10394760" cy="1116873"/>
      </dsp:txXfrm>
    </dsp:sp>
    <dsp:sp modelId="{02EDA4D3-027A-C549-B3EF-60074D11E42E}">
      <dsp:nvSpPr>
        <dsp:cNvPr id="0" name=""/>
        <dsp:cNvSpPr/>
      </dsp:nvSpPr>
      <dsp:spPr>
        <a:xfrm>
          <a:off x="0" y="2682574"/>
          <a:ext cx="10515600" cy="1237713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Une chance de se débarrasser de vos enfants pendant 15 jours voire plus si arrangement… </a:t>
          </a:r>
          <a:endParaRPr lang="en-US" sz="3100" kern="1200" dirty="0"/>
        </a:p>
      </dsp:txBody>
      <dsp:txXfrm>
        <a:off x="60420" y="2742994"/>
        <a:ext cx="10394760" cy="1116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4EF5B-51CD-48F5-99C1-FC652A8FEFE0}">
      <dsp:nvSpPr>
        <dsp:cNvPr id="0" name=""/>
        <dsp:cNvSpPr/>
      </dsp:nvSpPr>
      <dsp:spPr>
        <a:xfrm>
          <a:off x="1020487" y="27478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BCA37-11DE-411D-840B-CCE6A3A4FCCF}">
      <dsp:nvSpPr>
        <dsp:cNvPr id="0" name=""/>
        <dsp:cNvSpPr/>
      </dsp:nvSpPr>
      <dsp:spPr>
        <a:xfrm>
          <a:off x="393" y="151952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900" kern="1200"/>
            <a:t>Pour le Pré-camp : </a:t>
          </a:r>
          <a:endParaRPr lang="en-US" sz="2900" kern="1200"/>
        </a:p>
      </dsp:txBody>
      <dsp:txXfrm>
        <a:off x="393" y="1519520"/>
        <a:ext cx="3138750" cy="470812"/>
      </dsp:txXfrm>
    </dsp:sp>
    <dsp:sp modelId="{3606E1BD-276B-4960-996A-4147102081B9}">
      <dsp:nvSpPr>
        <dsp:cNvPr id="0" name=""/>
        <dsp:cNvSpPr/>
      </dsp:nvSpPr>
      <dsp:spPr>
        <a:xfrm>
          <a:off x="393" y="2058319"/>
          <a:ext cx="3138750" cy="16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Rdv le </a:t>
          </a:r>
          <a:r>
            <a:rPr lang="fr-FR" sz="1700" u="sng" kern="1200"/>
            <a:t>26 juillet à 7h </a:t>
          </a:r>
          <a:r>
            <a:rPr lang="fr-FR" sz="1700" kern="1200"/>
            <a:t>à Joli-Jean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Chargement du camion à Joli-Jean et au local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Direction Nannine et la prairie (Ostiches)</a:t>
          </a:r>
          <a:endParaRPr lang="en-US" sz="1700" kern="1200"/>
        </a:p>
      </dsp:txBody>
      <dsp:txXfrm>
        <a:off x="393" y="2058319"/>
        <a:ext cx="3138750" cy="1615767"/>
      </dsp:txXfrm>
    </dsp:sp>
    <dsp:sp modelId="{DE3FB3F3-8ED3-4D11-A30D-14F3617ACF9D}">
      <dsp:nvSpPr>
        <dsp:cNvPr id="0" name=""/>
        <dsp:cNvSpPr/>
      </dsp:nvSpPr>
      <dsp:spPr>
        <a:xfrm>
          <a:off x="4708518" y="27478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F9E0F-FF13-421A-AE80-8D12B784DA48}">
      <dsp:nvSpPr>
        <dsp:cNvPr id="0" name=""/>
        <dsp:cNvSpPr/>
      </dsp:nvSpPr>
      <dsp:spPr>
        <a:xfrm>
          <a:off x="3688425" y="151952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900" kern="1200"/>
            <a:t>Pour le camp : </a:t>
          </a:r>
          <a:endParaRPr lang="en-US" sz="2900" kern="1200"/>
        </a:p>
      </dsp:txBody>
      <dsp:txXfrm>
        <a:off x="3688425" y="1519520"/>
        <a:ext cx="3138750" cy="470812"/>
      </dsp:txXfrm>
    </dsp:sp>
    <dsp:sp modelId="{37AF64DD-2930-40E7-A61B-CC0BC1F38813}">
      <dsp:nvSpPr>
        <dsp:cNvPr id="0" name=""/>
        <dsp:cNvSpPr/>
      </dsp:nvSpPr>
      <dsp:spPr>
        <a:xfrm>
          <a:off x="3688425" y="2058319"/>
          <a:ext cx="3138750" cy="16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Rdv sur la prairie (chemin des prés de Pidebecq) le </a:t>
          </a:r>
          <a:r>
            <a:rPr lang="fr-FR" sz="1700" u="sng" kern="1200"/>
            <a:t>30 juillet à 10h</a:t>
          </a:r>
          <a:r>
            <a:rPr lang="fr-FR" sz="1700" kern="1200"/>
            <a:t>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Fin du camp le </a:t>
          </a:r>
          <a:r>
            <a:rPr lang="fr-FR" sz="1700" u="sng" kern="1200"/>
            <a:t>11 août à 12h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BBQ de fin de camp dans la foulée </a:t>
          </a:r>
          <a:endParaRPr lang="en-US" sz="1700" kern="1200"/>
        </a:p>
      </dsp:txBody>
      <dsp:txXfrm>
        <a:off x="3688425" y="2058319"/>
        <a:ext cx="3138750" cy="1615767"/>
      </dsp:txXfrm>
    </dsp:sp>
    <dsp:sp modelId="{24743C54-E2CC-4A6B-82DD-21D88F2A0239}">
      <dsp:nvSpPr>
        <dsp:cNvPr id="0" name=""/>
        <dsp:cNvSpPr/>
      </dsp:nvSpPr>
      <dsp:spPr>
        <a:xfrm>
          <a:off x="8396550" y="27478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D89AF-6FF1-4BC1-AA89-EFE4609443C3}">
      <dsp:nvSpPr>
        <dsp:cNvPr id="0" name=""/>
        <dsp:cNvSpPr/>
      </dsp:nvSpPr>
      <dsp:spPr>
        <a:xfrm>
          <a:off x="7376456" y="151952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900" kern="1200"/>
            <a:t>Après le camp : </a:t>
          </a:r>
          <a:endParaRPr lang="en-US" sz="2900" kern="1200"/>
        </a:p>
      </dsp:txBody>
      <dsp:txXfrm>
        <a:off x="7376456" y="1519520"/>
        <a:ext cx="3138750" cy="470812"/>
      </dsp:txXfrm>
    </dsp:sp>
    <dsp:sp modelId="{612EFEF0-CD43-49C0-B428-C19D110EDA6C}">
      <dsp:nvSpPr>
        <dsp:cNvPr id="0" name=""/>
        <dsp:cNvSpPr/>
      </dsp:nvSpPr>
      <dsp:spPr>
        <a:xfrm>
          <a:off x="7376456" y="2058319"/>
          <a:ext cx="3138750" cy="16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Déchargement du camion vers </a:t>
          </a:r>
          <a:r>
            <a:rPr lang="fr-FR" sz="1700" u="sng" kern="1200"/>
            <a:t>13h</a:t>
          </a:r>
          <a:r>
            <a:rPr lang="fr-FR" sz="1700" kern="1200"/>
            <a:t> au local le </a:t>
          </a:r>
          <a:r>
            <a:rPr lang="fr-FR" sz="1700" u="sng" kern="1200"/>
            <a:t>12 août </a:t>
          </a:r>
          <a:endParaRPr lang="en-US" sz="1700" kern="1200"/>
        </a:p>
      </dsp:txBody>
      <dsp:txXfrm>
        <a:off x="7376456" y="2058319"/>
        <a:ext cx="3138750" cy="1615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D8E2-2270-4426-9AC7-D99B3A77904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1BD52-6F35-4D4E-9077-0760B564726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CEBCA-2234-4B30-9CEE-44380F9F221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Vérifier un minimum leur sac (habits adaptés aux conditions, en suffisance ,…)</a:t>
          </a:r>
          <a:endParaRPr lang="en-US" sz="2200" kern="1200"/>
        </a:p>
      </dsp:txBody>
      <dsp:txXfrm>
        <a:off x="1057183" y="1805"/>
        <a:ext cx="9458416" cy="915310"/>
      </dsp:txXfrm>
    </dsp:sp>
    <dsp:sp modelId="{CC7E7D03-27AE-4077-B65E-815F28B9640F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AE1DB-A47E-48E0-BAC4-6E93C06DDF8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A849-8AD0-4078-80D2-E4F30C77FFC5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Savon écologique !</a:t>
          </a:r>
          <a:endParaRPr lang="en-US" sz="2200" kern="1200"/>
        </a:p>
      </dsp:txBody>
      <dsp:txXfrm>
        <a:off x="1057183" y="1145944"/>
        <a:ext cx="9458416" cy="915310"/>
      </dsp:txXfrm>
    </dsp:sp>
    <dsp:sp modelId="{A4741DA3-2FBF-484E-B514-2C82FC81CB4B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A87EA-3F57-4FB0-B230-EED9DFDD17C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1398E-A69C-4481-BECD-02A728B69BC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Essayer de limiter les déchets de la nourriture supplémentaires.</a:t>
          </a:r>
          <a:endParaRPr lang="en-US" sz="2200" kern="1200"/>
        </a:p>
      </dsp:txBody>
      <dsp:txXfrm>
        <a:off x="1057183" y="2290082"/>
        <a:ext cx="9458416" cy="915310"/>
      </dsp:txXfrm>
    </dsp:sp>
    <dsp:sp modelId="{45A96383-4184-48F6-B987-6B25390D76A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962BC-C488-42ED-BFE1-784C8E0B009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3CE92-CF9C-48EC-8530-6A77FF4919E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Alcool interdit et tabac contrôlé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24DA-FC4D-C449-9176-D3722295BA42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38CF-DBC6-9747-8421-2C20A40D3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33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838CF-DBC6-9747-8421-2C20A40D37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2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88411-274E-6BBA-1645-F7E18470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50819C-9964-3C38-426C-7843DC625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D0F08-0B1E-D74E-3392-7D5966BF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6F6E0-60AA-9366-D2BD-7308D3E4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3585D-A7C7-E295-66F7-A4AC538E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A2F9C-5980-9E16-C43B-11DD44C2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9202DC-EC95-182A-503A-1029DC609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CDA30-A394-1FC9-F96F-1947BF41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43B31-2A4B-9039-F6DA-1DD7A4E8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21E7B-23A9-E5FA-6603-90007C5F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2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76EB59-9B50-965C-7A1A-DFA78E51D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72B8C3-1B7D-CF37-89C4-CCA686588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04CB53-6D18-4D88-C5AC-613F0494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C0AB3-382D-436B-5F4C-757891BF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44CC00-3D74-9377-D313-BC2756AA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DA728-39B3-E9BA-2889-FF370446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344E7-9F1F-0C54-B108-00869444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01150-5525-FD73-03E0-668C4283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CEA13-36B3-A38F-E593-6562CFD6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153C5-D276-52C2-E4E2-9FF57D5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2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84B7C-799F-926E-1287-5F752F6C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D0052-F9B9-AD50-B17D-A66BEDAA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B0EDB-732B-348C-D9CE-13C649A0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83B51B-91A2-012E-6FAF-873129EA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B28B7-0B66-C6B8-FD13-3F44E257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2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D5922-D808-AD8A-2A88-99CF007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9D969-4244-B71B-85AF-444554B85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BDCC2-42A8-FB62-D127-BD8DE5B41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013F3-9B6E-44A2-9428-FE882187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EC2979-E497-F231-2CF5-B83A4EAC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1CD72B-3907-C1BB-371C-A05BA78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7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0678E-3093-34E2-D5E8-CD79883B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395F19-2DF2-BC63-2534-1E46AD00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1C1F1C-4482-33F1-DFFF-93CD3AE2E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E262A7-FB22-C7BA-0004-0DBAD510E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5BFD91-D0CB-F183-3879-09925AD45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ADAC8F-9299-9430-7CD8-BF121C1C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CA44F8-8593-A4EB-C5B2-67883F14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8FDD97-0AEF-CC47-770C-B37C9890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0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09353-AC73-6206-02DF-4FB61AE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A876B0-0E49-B94B-544D-F03DC3BB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EBF804-28FD-CDAE-87B0-DF825FFD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4C495-0739-69DE-185A-4D645ED6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7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F955CC-43DC-E74C-80BD-4D7EFDEF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2B43A3-1AA8-C327-012B-3D9A1DA3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1151DD-DF91-AB9C-3229-28179D36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6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40C1F-5B24-BCFF-FEC5-04A7B251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1345B-FEEE-4B50-0524-9B54BD75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97A8A6-02A6-A71E-5ABC-8C0D90010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4B1CCF-D596-B9C8-9401-8C3AFCE4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45756-0800-0C3E-ABEE-5D080523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AFE42-9DF0-5BE4-E4A5-E694D6AB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5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475B2-34F5-FAB5-4907-EAED42D8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A8215E-AE76-F293-557C-576D72E82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28D73F-D59E-2686-3CA8-1EDEA98E9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B4AF0B-9246-B424-6381-56479D71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53D42E-7E6F-EE47-D8E4-F86487EF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08F34D-B152-D390-9A26-9949CF92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46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244026-0358-329A-B1DF-0722DCAB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D4B967-32D1-23D6-9852-9181A4AE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18DD6-D5DB-9A6B-E9A6-CA30F63E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15B6B-561D-E644-BA00-B83485BB026E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65035-A86A-D5BC-A43A-8FDF1FA33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4EB528-C7E8-94AB-DFC5-963DEA475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53CF6-73F3-CB4E-A830-85D1889465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63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ment et pourquoi consacrer une prairie à l'accueil de scouts? -  SillonBelge.be">
            <a:extLst>
              <a:ext uri="{FF2B5EF4-FFF2-40B4-BE49-F238E27FC236}">
                <a16:creationId xmlns:a16="http://schemas.microsoft.com/office/drawing/2014/main" id="{3012945F-AE63-4DA4-7925-64073BFF6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775A6E-8833-1B54-40A8-EE3CBC7A1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Camp Eclaireurs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CB9CAA-E6ED-9987-22F4-276ACC6EA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Ostiches </a:t>
            </a:r>
          </a:p>
        </p:txBody>
      </p:sp>
    </p:spTree>
    <p:extLst>
      <p:ext uri="{BB962C8B-B14F-4D97-AF65-F5344CB8AC3E}">
        <p14:creationId xmlns:p14="http://schemas.microsoft.com/office/powerpoint/2010/main" val="109385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unger Games&quot; : le symbole de la rébellion tagué dans Paris">
            <a:extLst>
              <a:ext uri="{FF2B5EF4-FFF2-40B4-BE49-F238E27FC236}">
                <a16:creationId xmlns:a16="http://schemas.microsoft.com/office/drawing/2014/main" id="{69D865FB-5DF0-69DF-C185-BE67F223A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r="-1" b="10520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7B4A3E-0EA1-6EF1-7FFA-9571105C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6600" dirty="0">
                <a:solidFill>
                  <a:schemeClr val="bg1"/>
                </a:solidFill>
              </a:rPr>
              <a:t>Mais dis- moi </a:t>
            </a:r>
            <a:r>
              <a:rPr lang="fr-FR" sz="6600" dirty="0" err="1">
                <a:solidFill>
                  <a:schemeClr val="bg1"/>
                </a:solidFill>
              </a:rPr>
              <a:t>Jamy</a:t>
            </a:r>
            <a:r>
              <a:rPr lang="fr-FR" sz="6600" dirty="0">
                <a:solidFill>
                  <a:schemeClr val="bg1"/>
                </a:solidFill>
              </a:rPr>
              <a:t>, c’est quoi le thème de cette année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0ADB4-82DA-6100-63F4-45C317CF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Hunger Games 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7BE6B7-445C-1151-16A8-C74091D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/>
              <a:t>Mais c’est quoi   « Hunger Games » ?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Espace réservé du contenu 2">
            <a:extLst>
              <a:ext uri="{FF2B5EF4-FFF2-40B4-BE49-F238E27FC236}">
                <a16:creationId xmlns:a16="http://schemas.microsoft.com/office/drawing/2014/main" id="{DECE09F8-F36A-77E3-B65E-57F98732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4165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67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7BE6B7-445C-1151-16A8-C74091D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8252" y="496500"/>
            <a:ext cx="5951706" cy="1325563"/>
          </a:xfrm>
        </p:spPr>
        <p:txBody>
          <a:bodyPr anchor="b">
            <a:normAutofit/>
          </a:bodyPr>
          <a:lstStyle/>
          <a:p>
            <a:pPr algn="ctr"/>
            <a:r>
              <a:rPr lang="fr-FR" sz="3100" dirty="0">
                <a:solidFill>
                  <a:schemeClr val="bg1"/>
                </a:solidFill>
              </a:rPr>
              <a:t>Présentation du staff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EBD0F4-B7AD-CE7D-B348-BBDE08A4F25C}"/>
              </a:ext>
            </a:extLst>
          </p:cNvPr>
          <p:cNvGrpSpPr/>
          <p:nvPr/>
        </p:nvGrpSpPr>
        <p:grpSpPr>
          <a:xfrm>
            <a:off x="6033432" y="2446786"/>
            <a:ext cx="1007110" cy="1426210"/>
            <a:chOff x="0" y="0"/>
            <a:chExt cx="4039235" cy="5716905"/>
          </a:xfrm>
        </p:grpSpPr>
        <p:pic>
          <p:nvPicPr>
            <p:cNvPr id="23" name="Image 22" descr="Effie Trinket | The Hunger Games Wiki | Fandom">
              <a:extLst>
                <a:ext uri="{FF2B5EF4-FFF2-40B4-BE49-F238E27FC236}">
                  <a16:creationId xmlns:a16="http://schemas.microsoft.com/office/drawing/2014/main" id="{3357487B-78B2-1B48-2A77-5FC80263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39235" cy="5716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 descr="Une image contenant Visage humain, personne, sourire, habits&#10;&#10;Description générée automatiquement">
              <a:extLst>
                <a:ext uri="{FF2B5EF4-FFF2-40B4-BE49-F238E27FC236}">
                  <a16:creationId xmlns:a16="http://schemas.microsoft.com/office/drawing/2014/main" id="{613F8BB0-AE1B-311D-9B80-79FCF023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1" b="93014" l="6182" r="89955">
                          <a14:foregroundMark x1="13071" y1="26559" x2="6413" y2="38591"/>
                          <a14:foregroundMark x1="20090" y1="74654" x2="22081" y2="78814"/>
                          <a14:foregroundMark x1="43850" y1="88145" x2="43786" y2="88164"/>
                          <a14:foregroundMark x1="43786" y1="88164" x2="53252" y2="89954"/>
                          <a14:foregroundMark x1="45508" y1="90762" x2="48294" y2="90762"/>
                          <a14:foregroundMark x1="41082" y1="90762" x2="43609" y2="90762"/>
                          <a14:foregroundMark x1="47985" y1="93533" x2="55312" y2="95785"/>
                          <a14:foregroundMark x1="41790" y1="91628" x2="44126" y2="92346"/>
                          <a14:foregroundMark x1="55312" y1="95785" x2="73084" y2="93014"/>
                          <a14:foregroundMark x1="73084" y1="93014" x2="79910" y2="88337"/>
                          <a14:foregroundMark x1="79910" y1="88337" x2="80296" y2="87875"/>
                          <a14:backgroundMark x1="4894" y1="38279" x2="10753" y2="65935"/>
                          <a14:backgroundMark x1="10753" y1="65935" x2="22086" y2="81120"/>
                          <a14:backgroundMark x1="22086" y1="81120" x2="24018" y2="83025"/>
                          <a14:backgroundMark x1="5344" y1="37644" x2="4894" y2="53695"/>
                          <a14:backgroundMark x1="4894" y1="53695" x2="8886" y2="63395"/>
                          <a14:backgroundMark x1="6053" y1="46882" x2="3735" y2="54099"/>
                          <a14:backgroundMark x1="3735" y1="54099" x2="8435" y2="66917"/>
                          <a14:backgroundMark x1="7019" y1="60046" x2="9337" y2="65473"/>
                          <a14:backgroundMark x1="21958" y1="78868" x2="26336" y2="86259"/>
                          <a14:backgroundMark x1="26336" y1="86259" x2="33612" y2="92032"/>
                          <a14:backgroundMark x1="32196" y1="87875" x2="39987" y2="92725"/>
                          <a14:backgroundMark x1="39987" y1="92725" x2="41533" y2="96824"/>
                          <a14:backgroundMark x1="44108" y1="90762" x2="49324" y2="96594"/>
                          <a14:backgroundMark x1="49324" y1="96594" x2="49517" y2="97460"/>
                          <a14:backgroundMark x1="48294" y1="94111" x2="42176" y2="89030"/>
                          <a14:backgroundMark x1="42176" y1="89030" x2="34192" y2="86778"/>
                          <a14:backgroundMark x1="34192" y1="86778" x2="34063" y2="86778"/>
                          <a14:backgroundMark x1="33612" y1="90358" x2="35737" y2="91224"/>
                          <a14:backgroundMark x1="36896" y1="88684" x2="42949" y2="89319"/>
                          <a14:backgroundMark x1="40631" y1="90358" x2="36446" y2="89319"/>
                          <a14:backgroundMark x1="76819" y1="95612" x2="82421" y2="88626"/>
                          <a14:backgroundMark x1="82421" y1="88626" x2="84997" y2="81236"/>
                          <a14:backgroundMark x1="84997" y1="81236" x2="90084" y2="84700"/>
                          <a14:backgroundMark x1="74437" y1="31582" x2="86349" y2="43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8572">
              <a:off x="1317812" y="860612"/>
              <a:ext cx="1838960" cy="205232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CC85E7-B766-C411-0413-827BACFEE54D}"/>
              </a:ext>
            </a:extLst>
          </p:cNvPr>
          <p:cNvGrpSpPr/>
          <p:nvPr/>
        </p:nvGrpSpPr>
        <p:grpSpPr>
          <a:xfrm>
            <a:off x="7353682" y="4401582"/>
            <a:ext cx="1174116" cy="1534795"/>
            <a:chOff x="0" y="0"/>
            <a:chExt cx="5143077" cy="6834505"/>
          </a:xfrm>
        </p:grpSpPr>
        <p:pic>
          <p:nvPicPr>
            <p:cNvPr id="21" name="Image 20" descr="Cinna | The Hunger Games Wiki | Fandom">
              <a:extLst>
                <a:ext uri="{FF2B5EF4-FFF2-40B4-BE49-F238E27FC236}">
                  <a16:creationId xmlns:a16="http://schemas.microsoft.com/office/drawing/2014/main" id="{1CCBDF92-A4F4-0EF0-6A79-22BC3C5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6125" cy="6834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 descr="Une image contenant personne, Visage humain, Menton, habits&#10;&#10;Description générée automatiquement">
              <a:extLst>
                <a:ext uri="{FF2B5EF4-FFF2-40B4-BE49-F238E27FC236}">
                  <a16:creationId xmlns:a16="http://schemas.microsoft.com/office/drawing/2014/main" id="{C615F805-1095-4753-B502-4CA062372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68" b="89899" l="9949" r="89796">
                          <a14:foregroundMark x1="29719" y1="10606" x2="41327" y2="505"/>
                          <a14:foregroundMark x1="41327" y1="505" x2="63776" y2="4798"/>
                          <a14:foregroundMark x1="63776" y1="4798" x2="76148" y2="13005"/>
                          <a14:foregroundMark x1="36585" y1="67028" x2="42092" y2="70455"/>
                          <a14:foregroundMark x1="33163" y1="64899" x2="33504" y2="65111"/>
                          <a14:foregroundMark x1="42092" y1="70455" x2="46684" y2="68056"/>
                          <a14:foregroundMark x1="44388" y1="2020" x2="54082" y2="1768"/>
                          <a14:foregroundMark x1="54082" y1="1768" x2="57781" y2="3409"/>
                          <a14:backgroundMark x1="38065" y1="70425" x2="55867" y2="88384"/>
                          <a14:backgroundMark x1="29209" y1="61490" x2="32874" y2="65188"/>
                          <a14:backgroundMark x1="55867" y1="88384" x2="69515" y2="86237"/>
                          <a14:backgroundMark x1="69515" y1="86237" x2="76148" y2="74495"/>
                          <a14:backgroundMark x1="76148" y1="74495" x2="70918" y2="60354"/>
                          <a14:backgroundMark x1="65051" y1="60354" x2="58418" y2="72475"/>
                          <a14:backgroundMark x1="58418" y1="72475" x2="49362" y2="76894"/>
                          <a14:backgroundMark x1="49362" y1="76894" x2="38265" y2="76136"/>
                          <a14:backgroundMark x1="33163" y1="65278" x2="37372" y2="72980"/>
                          <a14:backgroundMark x1="77934" y1="63258" x2="83163" y2="85985"/>
                          <a14:backgroundMark x1="80867" y1="69823" x2="79082" y2="79419"/>
                          <a14:backgroundMark x1="83418" y1="75505" x2="85714" y2="82323"/>
                          <a14:backgroundMark x1="85077" y1="74369" x2="85077" y2="7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3890">
              <a:off x="643469" y="28223"/>
              <a:ext cx="4499608" cy="4545963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CF6D02D-C74A-9463-3E8E-2D5F0802A531}"/>
              </a:ext>
            </a:extLst>
          </p:cNvPr>
          <p:cNvGrpSpPr/>
          <p:nvPr/>
        </p:nvGrpSpPr>
        <p:grpSpPr>
          <a:xfrm>
            <a:off x="4346882" y="4568124"/>
            <a:ext cx="1148715" cy="1160145"/>
            <a:chOff x="0" y="0"/>
            <a:chExt cx="5712460" cy="5768340"/>
          </a:xfrm>
        </p:grpSpPr>
        <p:pic>
          <p:nvPicPr>
            <p:cNvPr id="19" name="Image 18" descr="Haymitch Abernathy | Wiki Hunger Games France | Fandom">
              <a:extLst>
                <a:ext uri="{FF2B5EF4-FFF2-40B4-BE49-F238E27FC236}">
                  <a16:creationId xmlns:a16="http://schemas.microsoft.com/office/drawing/2014/main" id="{A77A197D-A841-7B15-C26A-79AAE0BFC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12460" cy="5768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 descr="Une image contenant Visage humain, personne, habits, sourire&#10;&#10;Description générée automatiquement">
              <a:extLst>
                <a:ext uri="{FF2B5EF4-FFF2-40B4-BE49-F238E27FC236}">
                  <a16:creationId xmlns:a16="http://schemas.microsoft.com/office/drawing/2014/main" id="{2499B404-E92F-4045-B841-51D43B82B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6" b="89967" l="9812" r="89979">
                          <a14:foregroundMark x1="29436" y1="13712" x2="34864" y2="669"/>
                          <a14:foregroundMark x1="34864" y1="669" x2="67432" y2="3846"/>
                          <a14:foregroundMark x1="67432" y1="3846" x2="74322" y2="11371"/>
                          <a14:foregroundMark x1="40292" y1="41137" x2="53236" y2="44983"/>
                          <a14:foregroundMark x1="53236" y1="44983" x2="59708" y2="40803"/>
                          <a14:foregroundMark x1="70355" y1="62207" x2="70355" y2="62207"/>
                          <a14:backgroundMark x1="33403" y1="46656" x2="63257" y2="57525"/>
                          <a14:backgroundMark x1="63257" y1="57525" x2="72443" y2="52843"/>
                          <a14:backgroundMark x1="51983" y1="55518" x2="69520" y2="48161"/>
                          <a14:backgroundMark x1="67641" y1="41806" x2="56576" y2="49164"/>
                          <a14:backgroundMark x1="56576" y1="49164" x2="54071" y2="49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3554">
              <a:off x="948267" y="241300"/>
              <a:ext cx="3481070" cy="4356100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DCED4CC-B497-99B6-7A63-76CAA018C22D}"/>
              </a:ext>
            </a:extLst>
          </p:cNvPr>
          <p:cNvGrpSpPr/>
          <p:nvPr/>
        </p:nvGrpSpPr>
        <p:grpSpPr>
          <a:xfrm>
            <a:off x="2097601" y="4570029"/>
            <a:ext cx="925195" cy="1158240"/>
            <a:chOff x="0" y="0"/>
            <a:chExt cx="3418205" cy="4277995"/>
          </a:xfrm>
        </p:grpSpPr>
        <p:pic>
          <p:nvPicPr>
            <p:cNvPr id="17" name="Image 16" descr="Photo : Seneca Crane est le responsable des Jeux - PureBreak">
              <a:extLst>
                <a:ext uri="{FF2B5EF4-FFF2-40B4-BE49-F238E27FC236}">
                  <a16:creationId xmlns:a16="http://schemas.microsoft.com/office/drawing/2014/main" id="{5B5496A1-0176-1FA5-FCD8-9AC90EC44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18205" cy="427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 descr="Une image contenant Visage humain, personne, lunettes, accessoire&#10;&#10;Description générée automatiquement">
              <a:extLst>
                <a:ext uri="{FF2B5EF4-FFF2-40B4-BE49-F238E27FC236}">
                  <a16:creationId xmlns:a16="http://schemas.microsoft.com/office/drawing/2014/main" id="{491423B4-3A5A-1551-E3E1-DF8B3B24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3075" y1="62124" x2="51644" y2="73146"/>
                          <a14:backgroundMark x1="51644" y1="73146" x2="69439" y2="62725"/>
                          <a14:backgroundMark x1="57060" y1="8216" x2="76983" y2="34669"/>
                          <a14:backgroundMark x1="41006" y1="10421" x2="33075" y2="17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7040">
              <a:off x="575734" y="124178"/>
              <a:ext cx="2483485" cy="2397125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7CABF2F-3FCD-CB05-7D15-039894C750A4}"/>
              </a:ext>
            </a:extLst>
          </p:cNvPr>
          <p:cNvGrpSpPr/>
          <p:nvPr/>
        </p:nvGrpSpPr>
        <p:grpSpPr>
          <a:xfrm>
            <a:off x="3022796" y="2588898"/>
            <a:ext cx="1235075" cy="1206500"/>
            <a:chOff x="0" y="0"/>
            <a:chExt cx="3065780" cy="3254375"/>
          </a:xfrm>
        </p:grpSpPr>
        <p:pic>
          <p:nvPicPr>
            <p:cNvPr id="15" name="Image 14" descr="Quiz Connais-tu bien Hunger Games ?">
              <a:extLst>
                <a:ext uri="{FF2B5EF4-FFF2-40B4-BE49-F238E27FC236}">
                  <a16:creationId xmlns:a16="http://schemas.microsoft.com/office/drawing/2014/main" id="{DB74A47A-619E-0D2C-3FD5-3111C216F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6" r="11378"/>
            <a:stretch/>
          </p:blipFill>
          <p:spPr bwMode="auto">
            <a:xfrm>
              <a:off x="0" y="0"/>
              <a:ext cx="3065780" cy="3254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 descr="Une image contenant personne, Visage humain, joue, Front&#10;&#10;Description générée automatiquement">
              <a:extLst>
                <a:ext uri="{FF2B5EF4-FFF2-40B4-BE49-F238E27FC236}">
                  <a16:creationId xmlns:a16="http://schemas.microsoft.com/office/drawing/2014/main" id="{B34972C2-AC20-DDEA-BB90-FC8FEB5F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92" b="99716" l="9991" r="89966">
                          <a14:foregroundMark x1="71429" y1="87327" x2="48682" y2="99716"/>
                          <a14:foregroundMark x1="48682" y1="99716" x2="34736" y2="88871"/>
                          <a14:backgroundMark x1="80400" y1="12470" x2="69643" y2="36109"/>
                          <a14:backgroundMark x1="69643" y1="36109" x2="42474" y2="32656"/>
                          <a14:backgroundMark x1="42474" y1="32656" x2="20451" y2="41308"/>
                          <a14:backgroundMark x1="68580" y1="36637" x2="87372" y2="23761"/>
                          <a14:backgroundMark x1="17857" y1="71162" x2="29549" y2="90739"/>
                          <a14:backgroundMark x1="29549" y1="90739" x2="39413" y2="98578"/>
                          <a14:backgroundMark x1="19643" y1="68887" x2="23639" y2="80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5414" flipH="1">
              <a:off x="609600" y="124177"/>
              <a:ext cx="2037080" cy="213233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927B0B4-1CB1-86C1-0006-FE81361E9C5B}"/>
              </a:ext>
            </a:extLst>
          </p:cNvPr>
          <p:cNvGrpSpPr/>
          <p:nvPr/>
        </p:nvGrpSpPr>
        <p:grpSpPr>
          <a:xfrm>
            <a:off x="9114710" y="2758966"/>
            <a:ext cx="1330960" cy="1133475"/>
            <a:chOff x="398214" y="390059"/>
            <a:chExt cx="3790327" cy="3227536"/>
          </a:xfrm>
        </p:grpSpPr>
        <p:pic>
          <p:nvPicPr>
            <p:cNvPr id="13" name="Image 12" descr="The upcoming Hunger Games prequel will focus on Coriolanus Snow - Her.ie">
              <a:extLst>
                <a:ext uri="{FF2B5EF4-FFF2-40B4-BE49-F238E27FC236}">
                  <a16:creationId xmlns:a16="http://schemas.microsoft.com/office/drawing/2014/main" id="{2944ECB9-4EBF-2E18-31F6-86A638D81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-1" r="27292" b="6"/>
            <a:stretch/>
          </p:blipFill>
          <p:spPr bwMode="auto">
            <a:xfrm>
              <a:off x="398214" y="737381"/>
              <a:ext cx="3790327" cy="2880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Une image contenant Visage humain, personne, Barbe humaine, homme&#10;&#10;Description générée automatiquement">
              <a:extLst>
                <a:ext uri="{FF2B5EF4-FFF2-40B4-BE49-F238E27FC236}">
                  <a16:creationId xmlns:a16="http://schemas.microsoft.com/office/drawing/2014/main" id="{66F57EE2-D134-389C-71F3-1837AC748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37712" y1="71028" x2="60169" y2="72586"/>
                          <a14:foregroundMark x1="60169" y1="72586" x2="65254" y2="69159"/>
                          <a14:foregroundMark x1="46610" y1="75078" x2="66949" y2="70093"/>
                          <a14:backgroundMark x1="66949" y1="25857" x2="52119" y2="5296"/>
                          <a14:backgroundMark x1="27966" y1="66667" x2="29489" y2="67767"/>
                          <a14:backgroundMark x1="63557" y1="79820" x2="71186" y2="77259"/>
                          <a14:backgroundMark x1="54785" y1="82764" x2="54995" y2="82693"/>
                          <a14:backgroundMark x1="32203" y1="81620" x2="66949" y2="83178"/>
                          <a14:backgroundMark x1="66949" y1="83178" x2="69068" y2="82555"/>
                          <a14:backgroundMark x1="43821" y1="76119" x2="45215" y2="77019"/>
                          <a14:backgroundMark x1="29661" y1="66978" x2="37049" y2="71747"/>
                          <a14:backgroundMark x1="66043" y1="71354" x2="66949" y2="71028"/>
                          <a14:backgroundMark x1="66949" y1="71028" x2="69068" y2="691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32"/>
            <a:stretch/>
          </p:blipFill>
          <p:spPr>
            <a:xfrm rot="21408325">
              <a:off x="1721692" y="390059"/>
              <a:ext cx="2174875" cy="2559848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59728ED6-105D-EAD7-C17A-EC28CD6F4CD9}"/>
              </a:ext>
            </a:extLst>
          </p:cNvPr>
          <p:cNvSpPr txBox="1"/>
          <p:nvPr/>
        </p:nvSpPr>
        <p:spPr>
          <a:xfrm>
            <a:off x="8590901" y="4032250"/>
            <a:ext cx="237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Président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Barasinghus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Snow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27CDA62-07A5-D519-2389-A308F288A721}"/>
              </a:ext>
            </a:extLst>
          </p:cNvPr>
          <p:cNvSpPr txBox="1"/>
          <p:nvPr/>
        </p:nvSpPr>
        <p:spPr>
          <a:xfrm>
            <a:off x="6591260" y="6051570"/>
            <a:ext cx="2586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Lucas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Clumberwood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E6CB39-BBF9-76AB-E4B6-CE653C349B71}"/>
              </a:ext>
            </a:extLst>
          </p:cNvPr>
          <p:cNvSpPr txBox="1"/>
          <p:nvPr/>
        </p:nvSpPr>
        <p:spPr>
          <a:xfrm>
            <a:off x="4188706" y="5902878"/>
            <a:ext cx="14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Felix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Colibrisseau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A891417-6017-C54F-AD7D-573F780F6705}"/>
              </a:ext>
            </a:extLst>
          </p:cNvPr>
          <p:cNvSpPr txBox="1"/>
          <p:nvPr/>
        </p:nvSpPr>
        <p:spPr>
          <a:xfrm>
            <a:off x="1682584" y="5936377"/>
            <a:ext cx="17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Jasper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Sapajouclair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C21983-3A4D-810B-7C81-80818744FA91}"/>
              </a:ext>
            </a:extLst>
          </p:cNvPr>
          <p:cNvSpPr txBox="1"/>
          <p:nvPr/>
        </p:nvSpPr>
        <p:spPr>
          <a:xfrm>
            <a:off x="2650685" y="3879893"/>
            <a:ext cx="20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Natanhiel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Damantel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D660051-B781-B6C5-1394-65BF96B9FC76}"/>
              </a:ext>
            </a:extLst>
          </p:cNvPr>
          <p:cNvSpPr txBox="1"/>
          <p:nvPr/>
        </p:nvSpPr>
        <p:spPr>
          <a:xfrm>
            <a:off x="5462677" y="3980179"/>
            <a:ext cx="214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Seraphinna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Fanalakov</a:t>
            </a:r>
            <a:r>
              <a:rPr lang="fr-BE" sz="1800" dirty="0">
                <a:solidFill>
                  <a:schemeClr val="bg1"/>
                </a:solidFill>
                <a:effectLst/>
                <a:latin typeface="Agency FB" panose="020B0503020202020204" pitchFamily="34" charset="77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0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7BE6B7-445C-1151-16A8-C74091D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Horaires/détails pratiques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ZoneTexte 2">
            <a:extLst>
              <a:ext uri="{FF2B5EF4-FFF2-40B4-BE49-F238E27FC236}">
                <a16:creationId xmlns:a16="http://schemas.microsoft.com/office/drawing/2014/main" id="{58BD4A41-6751-A2BC-092C-DB5DFC034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66151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51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7BE6B7-445C-1151-16A8-C74091D5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446850"/>
            <a:ext cx="5951706" cy="1325563"/>
          </a:xfrm>
        </p:spPr>
        <p:txBody>
          <a:bodyPr anchor="b">
            <a:normAutofit/>
          </a:bodyPr>
          <a:lstStyle/>
          <a:p>
            <a:r>
              <a:rPr lang="fr-FR" sz="3100">
                <a:solidFill>
                  <a:schemeClr val="bg1"/>
                </a:solidFill>
              </a:rPr>
              <a:t>Points importants </a:t>
            </a:r>
            <a:endParaRPr lang="fr-FR" sz="3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CA69F87D-FA19-0E0B-C6C6-18994A3A04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415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823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198</Words>
  <Application>Microsoft Macintosh PowerPoint</Application>
  <PresentationFormat>Grand écran</PresentationFormat>
  <Paragraphs>32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Agency FB</vt:lpstr>
      <vt:lpstr>Aptos</vt:lpstr>
      <vt:lpstr>Aptos Display</vt:lpstr>
      <vt:lpstr>Arial</vt:lpstr>
      <vt:lpstr>Thème Office</vt:lpstr>
      <vt:lpstr>Camp Eclaireurs 2024</vt:lpstr>
      <vt:lpstr>Mais dis- moi Jamy, c’est quoi le thème de cette année ? </vt:lpstr>
      <vt:lpstr>Mais c’est quoi   « Hunger Games » ? </vt:lpstr>
      <vt:lpstr>Présentation du staff </vt:lpstr>
      <vt:lpstr>Horaires/détails pratiques</vt:lpstr>
      <vt:lpstr>Points importants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Eclaireurs 2024</dc:title>
  <dc:creator>Edouard Massart</dc:creator>
  <cp:lastModifiedBy>Edouard Massart</cp:lastModifiedBy>
  <cp:revision>5</cp:revision>
  <dcterms:created xsi:type="dcterms:W3CDTF">2024-05-08T19:49:00Z</dcterms:created>
  <dcterms:modified xsi:type="dcterms:W3CDTF">2024-05-10T08:55:57Z</dcterms:modified>
</cp:coreProperties>
</file>